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14" r:id="rId6"/>
    <p:sldId id="304" r:id="rId7"/>
    <p:sldId id="315" r:id="rId8"/>
    <p:sldId id="340" r:id="rId9"/>
    <p:sldId id="310" r:id="rId10"/>
    <p:sldId id="311" r:id="rId11"/>
    <p:sldId id="336" r:id="rId12"/>
    <p:sldId id="312" r:id="rId13"/>
    <p:sldId id="342" r:id="rId14"/>
    <p:sldId id="313" r:id="rId15"/>
    <p:sldId id="335" r:id="rId16"/>
    <p:sldId id="337" r:id="rId17"/>
    <p:sldId id="33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AE92"/>
    <a:srgbClr val="FF80BD"/>
    <a:srgbClr val="990000"/>
    <a:srgbClr val="2A0064"/>
    <a:srgbClr val="1E5645"/>
    <a:srgbClr val="F9BB1E"/>
    <a:srgbClr val="0D6798"/>
    <a:srgbClr val="C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7C545C-B7CD-42CA-98C3-96E1A66BD6EA}" v="3180" dt="2024-04-24T16:34:00.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Miles" userId="68d0cda0-27ec-4b30-bcbd-b742b0829f7e" providerId="ADAL" clId="{E37C545C-B7CD-42CA-98C3-96E1A66BD6EA}"/>
    <pc:docChg chg="undo custSel modSld">
      <pc:chgData name="Simon Miles" userId="68d0cda0-27ec-4b30-bcbd-b742b0829f7e" providerId="ADAL" clId="{E37C545C-B7CD-42CA-98C3-96E1A66BD6EA}" dt="2024-04-24T16:34:00.288" v="3409" actId="20577"/>
      <pc:docMkLst>
        <pc:docMk/>
      </pc:docMkLst>
      <pc:sldChg chg="addSp delSp modSp mod addAnim delAnim modAnim">
        <pc:chgData name="Simon Miles" userId="68d0cda0-27ec-4b30-bcbd-b742b0829f7e" providerId="ADAL" clId="{E37C545C-B7CD-42CA-98C3-96E1A66BD6EA}" dt="2024-04-24T16:32:18.555" v="3274" actId="20577"/>
        <pc:sldMkLst>
          <pc:docMk/>
          <pc:sldMk cId="2401925231" sldId="304"/>
        </pc:sldMkLst>
        <pc:spChg chg="add mod">
          <ac:chgData name="Simon Miles" userId="68d0cda0-27ec-4b30-bcbd-b742b0829f7e" providerId="ADAL" clId="{E37C545C-B7CD-42CA-98C3-96E1A66BD6EA}" dt="2024-04-24T16:30:28.515" v="3232" actId="20577"/>
          <ac:spMkLst>
            <pc:docMk/>
            <pc:sldMk cId="2401925231" sldId="304"/>
            <ac:spMk id="2" creationId="{220ABA78-2BA8-0FD2-C17B-01290243CC43}"/>
          </ac:spMkLst>
        </pc:spChg>
        <pc:spChg chg="del mod">
          <ac:chgData name="Simon Miles" userId="68d0cda0-27ec-4b30-bcbd-b742b0829f7e" providerId="ADAL" clId="{E37C545C-B7CD-42CA-98C3-96E1A66BD6EA}" dt="2024-04-23T08:42:46.200" v="388"/>
          <ac:spMkLst>
            <pc:docMk/>
            <pc:sldMk cId="2401925231" sldId="304"/>
            <ac:spMk id="2" creationId="{75F0C3B2-DC43-C5B1-922F-E31925C06600}"/>
          </ac:spMkLst>
        </pc:spChg>
        <pc:spChg chg="add del mod">
          <ac:chgData name="Simon Miles" userId="68d0cda0-27ec-4b30-bcbd-b742b0829f7e" providerId="ADAL" clId="{E37C545C-B7CD-42CA-98C3-96E1A66BD6EA}" dt="2024-04-23T08:40:53.278" v="346" actId="1076"/>
          <ac:spMkLst>
            <pc:docMk/>
            <pc:sldMk cId="2401925231" sldId="304"/>
            <ac:spMk id="3" creationId="{AB2FC55C-4C51-1A93-E612-675463D0201A}"/>
          </ac:spMkLst>
        </pc:spChg>
        <pc:spChg chg="add mod">
          <ac:chgData name="Simon Miles" userId="68d0cda0-27ec-4b30-bcbd-b742b0829f7e" providerId="ADAL" clId="{E37C545C-B7CD-42CA-98C3-96E1A66BD6EA}" dt="2024-04-23T08:41:25.809" v="368" actId="20577"/>
          <ac:spMkLst>
            <pc:docMk/>
            <pc:sldMk cId="2401925231" sldId="304"/>
            <ac:spMk id="4" creationId="{1F29E4B1-8BEF-ECB1-617A-09027B05773E}"/>
          </ac:spMkLst>
        </pc:spChg>
        <pc:spChg chg="del mod">
          <ac:chgData name="Simon Miles" userId="68d0cda0-27ec-4b30-bcbd-b742b0829f7e" providerId="ADAL" clId="{E37C545C-B7CD-42CA-98C3-96E1A66BD6EA}" dt="2024-04-23T08:42:46.198" v="386"/>
          <ac:spMkLst>
            <pc:docMk/>
            <pc:sldMk cId="2401925231" sldId="304"/>
            <ac:spMk id="5" creationId="{889E64A8-0922-EE47-4123-F8D770A5568C}"/>
          </ac:spMkLst>
        </pc:spChg>
        <pc:spChg chg="add mod">
          <ac:chgData name="Simon Miles" userId="68d0cda0-27ec-4b30-bcbd-b742b0829f7e" providerId="ADAL" clId="{E37C545C-B7CD-42CA-98C3-96E1A66BD6EA}" dt="2024-04-24T16:30:44.497" v="3252" actId="1076"/>
          <ac:spMkLst>
            <pc:docMk/>
            <pc:sldMk cId="2401925231" sldId="304"/>
            <ac:spMk id="5" creationId="{EFFA136A-7999-F473-4247-11162898A802}"/>
          </ac:spMkLst>
        </pc:spChg>
        <pc:spChg chg="mod">
          <ac:chgData name="Simon Miles" userId="68d0cda0-27ec-4b30-bcbd-b742b0829f7e" providerId="ADAL" clId="{E37C545C-B7CD-42CA-98C3-96E1A66BD6EA}" dt="2024-04-23T08:40:49.634" v="345" actId="1076"/>
          <ac:spMkLst>
            <pc:docMk/>
            <pc:sldMk cId="2401925231" sldId="304"/>
            <ac:spMk id="6" creationId="{AFCE6CBE-6661-C9B8-CDB9-5484C2B2D9C7}"/>
          </ac:spMkLst>
        </pc:spChg>
        <pc:spChg chg="add mod">
          <ac:chgData name="Simon Miles" userId="68d0cda0-27ec-4b30-bcbd-b742b0829f7e" providerId="ADAL" clId="{E37C545C-B7CD-42CA-98C3-96E1A66BD6EA}" dt="2024-04-24T16:32:18.555" v="3274" actId="20577"/>
          <ac:spMkLst>
            <pc:docMk/>
            <pc:sldMk cId="2401925231" sldId="304"/>
            <ac:spMk id="7" creationId="{094A5537-4C6F-2593-8A8B-C0F2435F2BDA}"/>
          </ac:spMkLst>
        </pc:spChg>
        <pc:spChg chg="del mod">
          <ac:chgData name="Simon Miles" userId="68d0cda0-27ec-4b30-bcbd-b742b0829f7e" providerId="ADAL" clId="{E37C545C-B7CD-42CA-98C3-96E1A66BD6EA}" dt="2024-04-23T08:42:46.195" v="384"/>
          <ac:spMkLst>
            <pc:docMk/>
            <pc:sldMk cId="2401925231" sldId="304"/>
            <ac:spMk id="7" creationId="{D3577B33-FC7F-EFA9-AD20-09D584AD9F94}"/>
          </ac:spMkLst>
        </pc:spChg>
        <pc:spChg chg="mod">
          <ac:chgData name="Simon Miles" userId="68d0cda0-27ec-4b30-bcbd-b742b0829f7e" providerId="ADAL" clId="{E37C545C-B7CD-42CA-98C3-96E1A66BD6EA}" dt="2024-04-23T08:38:03.525" v="125" actId="13926"/>
          <ac:spMkLst>
            <pc:docMk/>
            <pc:sldMk cId="2401925231" sldId="304"/>
            <ac:spMk id="8" creationId="{295FE0B2-D2FC-8834-E44E-EF3F338ED585}"/>
          </ac:spMkLst>
        </pc:spChg>
        <pc:spChg chg="add mod">
          <ac:chgData name="Simon Miles" userId="68d0cda0-27ec-4b30-bcbd-b742b0829f7e" providerId="ADAL" clId="{E37C545C-B7CD-42CA-98C3-96E1A66BD6EA}" dt="2024-04-23T08:51:09.775" v="407" actId="20577"/>
          <ac:spMkLst>
            <pc:docMk/>
            <pc:sldMk cId="2401925231" sldId="304"/>
            <ac:spMk id="9" creationId="{14633897-DC58-2D88-5659-F02E3F033531}"/>
          </ac:spMkLst>
        </pc:spChg>
        <pc:spChg chg="mod">
          <ac:chgData name="Simon Miles" userId="68d0cda0-27ec-4b30-bcbd-b742b0829f7e" providerId="ADAL" clId="{E37C545C-B7CD-42CA-98C3-96E1A66BD6EA}" dt="2024-04-24T16:30:07.545" v="3212" actId="5793"/>
          <ac:spMkLst>
            <pc:docMk/>
            <pc:sldMk cId="2401925231" sldId="304"/>
            <ac:spMk id="28" creationId="{F8A40BEC-38F7-A756-077D-159E5B2DF261}"/>
          </ac:spMkLst>
        </pc:spChg>
        <pc:spChg chg="mod">
          <ac:chgData name="Simon Miles" userId="68d0cda0-27ec-4b30-bcbd-b742b0829f7e" providerId="ADAL" clId="{E37C545C-B7CD-42CA-98C3-96E1A66BD6EA}" dt="2024-04-23T08:41:06.655" v="349" actId="1076"/>
          <ac:spMkLst>
            <pc:docMk/>
            <pc:sldMk cId="2401925231" sldId="304"/>
            <ac:spMk id="36" creationId="{A758452B-879C-18A2-F049-B92085485079}"/>
          </ac:spMkLst>
        </pc:spChg>
        <pc:spChg chg="add del mod">
          <ac:chgData name="Simon Miles" userId="68d0cda0-27ec-4b30-bcbd-b742b0829f7e" providerId="ADAL" clId="{E37C545C-B7CD-42CA-98C3-96E1A66BD6EA}" dt="2024-04-24T16:30:56.794" v="3255" actId="1076"/>
          <ac:spMkLst>
            <pc:docMk/>
            <pc:sldMk cId="2401925231" sldId="304"/>
            <ac:spMk id="38" creationId="{1B42A97C-074F-2AD3-91D8-DAC9861CE821}"/>
          </ac:spMkLst>
        </pc:spChg>
        <pc:spChg chg="mod">
          <ac:chgData name="Simon Miles" userId="68d0cda0-27ec-4b30-bcbd-b742b0829f7e" providerId="ADAL" clId="{E37C545C-B7CD-42CA-98C3-96E1A66BD6EA}" dt="2024-04-23T08:41:02.466" v="348" actId="1076"/>
          <ac:spMkLst>
            <pc:docMk/>
            <pc:sldMk cId="2401925231" sldId="304"/>
            <ac:spMk id="45" creationId="{C92B2E06-5C30-B58C-3C7F-849B6E0E5BE7}"/>
          </ac:spMkLst>
        </pc:spChg>
        <pc:spChg chg="mod">
          <ac:chgData name="Simon Miles" userId="68d0cda0-27ec-4b30-bcbd-b742b0829f7e" providerId="ADAL" clId="{E37C545C-B7CD-42CA-98C3-96E1A66BD6EA}" dt="2024-04-23T08:40:21.399" v="341" actId="113"/>
          <ac:spMkLst>
            <pc:docMk/>
            <pc:sldMk cId="2401925231" sldId="304"/>
            <ac:spMk id="79" creationId="{EF78A9CC-8846-42FD-F13D-3D7ED95E52AE}"/>
          </ac:spMkLst>
        </pc:spChg>
      </pc:sldChg>
      <pc:sldChg chg="addSp delSp modSp mod addAnim delAnim modAnim">
        <pc:chgData name="Simon Miles" userId="68d0cda0-27ec-4b30-bcbd-b742b0829f7e" providerId="ADAL" clId="{E37C545C-B7CD-42CA-98C3-96E1A66BD6EA}" dt="2024-04-23T09:40:02.933" v="2533" actId="20577"/>
        <pc:sldMkLst>
          <pc:docMk/>
          <pc:sldMk cId="2197668818" sldId="310"/>
        </pc:sldMkLst>
        <pc:spChg chg="add mod">
          <ac:chgData name="Simon Miles" userId="68d0cda0-27ec-4b30-bcbd-b742b0829f7e" providerId="ADAL" clId="{E37C545C-B7CD-42CA-98C3-96E1A66BD6EA}" dt="2024-04-23T09:40:02.933" v="2533" actId="20577"/>
          <ac:spMkLst>
            <pc:docMk/>
            <pc:sldMk cId="2197668818" sldId="310"/>
            <ac:spMk id="2" creationId="{9C51F166-7A8F-C9C3-9A24-5D704D05AB26}"/>
          </ac:spMkLst>
        </pc:spChg>
        <pc:spChg chg="add mod">
          <ac:chgData name="Simon Miles" userId="68d0cda0-27ec-4b30-bcbd-b742b0829f7e" providerId="ADAL" clId="{E37C545C-B7CD-42CA-98C3-96E1A66BD6EA}" dt="2024-04-23T09:39:44.015" v="2531" actId="20577"/>
          <ac:spMkLst>
            <pc:docMk/>
            <pc:sldMk cId="2197668818" sldId="310"/>
            <ac:spMk id="3" creationId="{046D663C-033D-2EF2-11B6-7608A41C04C3}"/>
          </ac:spMkLst>
        </pc:spChg>
        <pc:spChg chg="mod">
          <ac:chgData name="Simon Miles" userId="68d0cda0-27ec-4b30-bcbd-b742b0829f7e" providerId="ADAL" clId="{E37C545C-B7CD-42CA-98C3-96E1A66BD6EA}" dt="2024-04-23T09:33:44.817" v="2115" actId="13926"/>
          <ac:spMkLst>
            <pc:docMk/>
            <pc:sldMk cId="2197668818" sldId="310"/>
            <ac:spMk id="4" creationId="{ABEC93E2-6256-308E-AD41-63521ADA498D}"/>
          </ac:spMkLst>
        </pc:spChg>
        <pc:spChg chg="mod">
          <ac:chgData name="Simon Miles" userId="68d0cda0-27ec-4b30-bcbd-b742b0829f7e" providerId="ADAL" clId="{E37C545C-B7CD-42CA-98C3-96E1A66BD6EA}" dt="2024-04-23T09:37:11.620" v="2386" actId="20577"/>
          <ac:spMkLst>
            <pc:docMk/>
            <pc:sldMk cId="2197668818" sldId="310"/>
            <ac:spMk id="5" creationId="{928949BC-A260-5125-DBB1-229DC96ED627}"/>
          </ac:spMkLst>
        </pc:spChg>
        <pc:spChg chg="mod">
          <ac:chgData name="Simon Miles" userId="68d0cda0-27ec-4b30-bcbd-b742b0829f7e" providerId="ADAL" clId="{E37C545C-B7CD-42CA-98C3-96E1A66BD6EA}" dt="2024-04-23T09:37:34.009" v="2415" actId="20577"/>
          <ac:spMkLst>
            <pc:docMk/>
            <pc:sldMk cId="2197668818" sldId="310"/>
            <ac:spMk id="16" creationId="{72A14C2C-C34D-2A91-2A70-60F6163C6FA6}"/>
          </ac:spMkLst>
        </pc:spChg>
        <pc:spChg chg="mod">
          <ac:chgData name="Simon Miles" userId="68d0cda0-27ec-4b30-bcbd-b742b0829f7e" providerId="ADAL" clId="{E37C545C-B7CD-42CA-98C3-96E1A66BD6EA}" dt="2024-04-23T09:37:27.073" v="2405" actId="14100"/>
          <ac:spMkLst>
            <pc:docMk/>
            <pc:sldMk cId="2197668818" sldId="310"/>
            <ac:spMk id="20" creationId="{8AB6F029-9B79-660F-8259-0A944640B48D}"/>
          </ac:spMkLst>
        </pc:spChg>
        <pc:spChg chg="mod">
          <ac:chgData name="Simon Miles" userId="68d0cda0-27ec-4b30-bcbd-b742b0829f7e" providerId="ADAL" clId="{E37C545C-B7CD-42CA-98C3-96E1A66BD6EA}" dt="2024-04-23T09:39:59.221" v="2532" actId="1076"/>
          <ac:spMkLst>
            <pc:docMk/>
            <pc:sldMk cId="2197668818" sldId="310"/>
            <ac:spMk id="24" creationId="{51BF13CD-35F1-ECA3-17FD-8D1CD97BBE94}"/>
          </ac:spMkLst>
        </pc:spChg>
        <pc:spChg chg="mod">
          <ac:chgData name="Simon Miles" userId="68d0cda0-27ec-4b30-bcbd-b742b0829f7e" providerId="ADAL" clId="{E37C545C-B7CD-42CA-98C3-96E1A66BD6EA}" dt="2024-04-23T09:38:57.768" v="2493" actId="20577"/>
          <ac:spMkLst>
            <pc:docMk/>
            <pc:sldMk cId="2197668818" sldId="310"/>
            <ac:spMk id="39" creationId="{BE6D2577-F7DC-425B-A0B3-7C6451067698}"/>
          </ac:spMkLst>
        </pc:spChg>
        <pc:spChg chg="mod">
          <ac:chgData name="Simon Miles" userId="68d0cda0-27ec-4b30-bcbd-b742b0829f7e" providerId="ADAL" clId="{E37C545C-B7CD-42CA-98C3-96E1A66BD6EA}" dt="2024-04-23T09:38:11.761" v="2441" actId="20577"/>
          <ac:spMkLst>
            <pc:docMk/>
            <pc:sldMk cId="2197668818" sldId="310"/>
            <ac:spMk id="41" creationId="{8672A4D3-5000-677C-CE89-7458437AECFE}"/>
          </ac:spMkLst>
        </pc:spChg>
        <pc:spChg chg="add del mod">
          <ac:chgData name="Simon Miles" userId="68d0cda0-27ec-4b30-bcbd-b742b0829f7e" providerId="ADAL" clId="{E37C545C-B7CD-42CA-98C3-96E1A66BD6EA}" dt="2024-04-23T09:38:24.248" v="2464" actId="20577"/>
          <ac:spMkLst>
            <pc:docMk/>
            <pc:sldMk cId="2197668818" sldId="310"/>
            <ac:spMk id="42" creationId="{9600B6A0-E3C0-3E7D-546A-9860D96239EF}"/>
          </ac:spMkLst>
        </pc:spChg>
      </pc:sldChg>
      <pc:sldChg chg="modSp mod modAnim">
        <pc:chgData name="Simon Miles" userId="68d0cda0-27ec-4b30-bcbd-b742b0829f7e" providerId="ADAL" clId="{E37C545C-B7CD-42CA-98C3-96E1A66BD6EA}" dt="2024-04-24T16:34:00.288" v="3409" actId="20577"/>
        <pc:sldMkLst>
          <pc:docMk/>
          <pc:sldMk cId="1574716398" sldId="312"/>
        </pc:sldMkLst>
        <pc:spChg chg="mod">
          <ac:chgData name="Simon Miles" userId="68d0cda0-27ec-4b30-bcbd-b742b0829f7e" providerId="ADAL" clId="{E37C545C-B7CD-42CA-98C3-96E1A66BD6EA}" dt="2024-04-23T09:43:41.850" v="2805" actId="13926"/>
          <ac:spMkLst>
            <pc:docMk/>
            <pc:sldMk cId="1574716398" sldId="312"/>
            <ac:spMk id="4" creationId="{A872B54C-E28F-F351-8A59-E7DA452A9444}"/>
          </ac:spMkLst>
        </pc:spChg>
        <pc:spChg chg="mod">
          <ac:chgData name="Simon Miles" userId="68d0cda0-27ec-4b30-bcbd-b742b0829f7e" providerId="ADAL" clId="{E37C545C-B7CD-42CA-98C3-96E1A66BD6EA}" dt="2024-04-24T16:33:24.085" v="3366" actId="20577"/>
          <ac:spMkLst>
            <pc:docMk/>
            <pc:sldMk cId="1574716398" sldId="312"/>
            <ac:spMk id="10" creationId="{344BFBA8-8A76-02E5-33AD-D902ED3B374C}"/>
          </ac:spMkLst>
        </pc:spChg>
        <pc:spChg chg="mod">
          <ac:chgData name="Simon Miles" userId="68d0cda0-27ec-4b30-bcbd-b742b0829f7e" providerId="ADAL" clId="{E37C545C-B7CD-42CA-98C3-96E1A66BD6EA}" dt="2024-04-24T16:33:35.260" v="3378" actId="20577"/>
          <ac:spMkLst>
            <pc:docMk/>
            <pc:sldMk cId="1574716398" sldId="312"/>
            <ac:spMk id="14" creationId="{861EE40C-0036-CECA-C0F6-9E7DED8E34BB}"/>
          </ac:spMkLst>
        </pc:spChg>
        <pc:spChg chg="mod">
          <ac:chgData name="Simon Miles" userId="68d0cda0-27ec-4b30-bcbd-b742b0829f7e" providerId="ADAL" clId="{E37C545C-B7CD-42CA-98C3-96E1A66BD6EA}" dt="2024-04-24T16:33:51.733" v="3396" actId="20577"/>
          <ac:spMkLst>
            <pc:docMk/>
            <pc:sldMk cId="1574716398" sldId="312"/>
            <ac:spMk id="15" creationId="{92E5FA51-EABE-341A-DB11-5C71437AFF73}"/>
          </ac:spMkLst>
        </pc:spChg>
        <pc:spChg chg="mod">
          <ac:chgData name="Simon Miles" userId="68d0cda0-27ec-4b30-bcbd-b742b0829f7e" providerId="ADAL" clId="{E37C545C-B7CD-42CA-98C3-96E1A66BD6EA}" dt="2024-04-24T16:34:00.288" v="3409" actId="20577"/>
          <ac:spMkLst>
            <pc:docMk/>
            <pc:sldMk cId="1574716398" sldId="312"/>
            <ac:spMk id="16" creationId="{92C643A0-0665-03FE-9073-4B0D525470F0}"/>
          </ac:spMkLst>
        </pc:spChg>
      </pc:sldChg>
      <pc:sldChg chg="addSp delSp modSp mod addAnim delAnim modAnim">
        <pc:chgData name="Simon Miles" userId="68d0cda0-27ec-4b30-bcbd-b742b0829f7e" providerId="ADAL" clId="{E37C545C-B7CD-42CA-98C3-96E1A66BD6EA}" dt="2024-04-23T09:31:51.118" v="1872" actId="1076"/>
        <pc:sldMkLst>
          <pc:docMk/>
          <pc:sldMk cId="3431273280" sldId="313"/>
        </pc:sldMkLst>
        <pc:spChg chg="add mod">
          <ac:chgData name="Simon Miles" userId="68d0cda0-27ec-4b30-bcbd-b742b0829f7e" providerId="ADAL" clId="{E37C545C-B7CD-42CA-98C3-96E1A66BD6EA}" dt="2024-04-23T09:30:33.088" v="1852" actId="20577"/>
          <ac:spMkLst>
            <pc:docMk/>
            <pc:sldMk cId="3431273280" sldId="313"/>
            <ac:spMk id="2" creationId="{1361344F-C8AC-15F5-38FA-A9BE61D8A53B}"/>
          </ac:spMkLst>
        </pc:spChg>
        <pc:spChg chg="add mod">
          <ac:chgData name="Simon Miles" userId="68d0cda0-27ec-4b30-bcbd-b742b0829f7e" providerId="ADAL" clId="{E37C545C-B7CD-42CA-98C3-96E1A66BD6EA}" dt="2024-04-23T09:31:44.275" v="1870" actId="1076"/>
          <ac:spMkLst>
            <pc:docMk/>
            <pc:sldMk cId="3431273280" sldId="313"/>
            <ac:spMk id="3" creationId="{B9C000C7-8C04-EAA6-30C8-1CD82FE278D7}"/>
          </ac:spMkLst>
        </pc:spChg>
        <pc:spChg chg="mod">
          <ac:chgData name="Simon Miles" userId="68d0cda0-27ec-4b30-bcbd-b742b0829f7e" providerId="ADAL" clId="{E37C545C-B7CD-42CA-98C3-96E1A66BD6EA}" dt="2024-04-23T09:15:07.683" v="1177" actId="13926"/>
          <ac:spMkLst>
            <pc:docMk/>
            <pc:sldMk cId="3431273280" sldId="313"/>
            <ac:spMk id="4" creationId="{1A9B0983-32A0-C991-A173-F9100B2A4C26}"/>
          </ac:spMkLst>
        </pc:spChg>
        <pc:spChg chg="mod">
          <ac:chgData name="Simon Miles" userId="68d0cda0-27ec-4b30-bcbd-b742b0829f7e" providerId="ADAL" clId="{E37C545C-B7CD-42CA-98C3-96E1A66BD6EA}" dt="2024-04-23T09:26:36.281" v="1722" actId="20577"/>
          <ac:spMkLst>
            <pc:docMk/>
            <pc:sldMk cId="3431273280" sldId="313"/>
            <ac:spMk id="7" creationId="{94741B82-DB5C-8164-092A-7B64783B40FC}"/>
          </ac:spMkLst>
        </pc:spChg>
        <pc:spChg chg="mod">
          <ac:chgData name="Simon Miles" userId="68d0cda0-27ec-4b30-bcbd-b742b0829f7e" providerId="ADAL" clId="{E37C545C-B7CD-42CA-98C3-96E1A66BD6EA}" dt="2024-04-23T09:25:40.568" v="1639" actId="20577"/>
          <ac:spMkLst>
            <pc:docMk/>
            <pc:sldMk cId="3431273280" sldId="313"/>
            <ac:spMk id="10" creationId="{46731115-4A2B-B5F8-E73B-62306C758467}"/>
          </ac:spMkLst>
        </pc:spChg>
        <pc:spChg chg="mod">
          <ac:chgData name="Simon Miles" userId="68d0cda0-27ec-4b30-bcbd-b742b0829f7e" providerId="ADAL" clId="{E37C545C-B7CD-42CA-98C3-96E1A66BD6EA}" dt="2024-04-23T09:26:14.651" v="1681" actId="20577"/>
          <ac:spMkLst>
            <pc:docMk/>
            <pc:sldMk cId="3431273280" sldId="313"/>
            <ac:spMk id="11" creationId="{0F1893BC-35F6-587E-A125-651D774E9567}"/>
          </ac:spMkLst>
        </pc:spChg>
        <pc:spChg chg="mod">
          <ac:chgData name="Simon Miles" userId="68d0cda0-27ec-4b30-bcbd-b742b0829f7e" providerId="ADAL" clId="{E37C545C-B7CD-42CA-98C3-96E1A66BD6EA}" dt="2024-04-23T09:31:51.118" v="1872" actId="1076"/>
          <ac:spMkLst>
            <pc:docMk/>
            <pc:sldMk cId="3431273280" sldId="313"/>
            <ac:spMk id="12" creationId="{AC3ECD9A-42A8-F46B-07C9-A62E8B927906}"/>
          </ac:spMkLst>
        </pc:spChg>
        <pc:spChg chg="mod">
          <ac:chgData name="Simon Miles" userId="68d0cda0-27ec-4b30-bcbd-b742b0829f7e" providerId="ADAL" clId="{E37C545C-B7CD-42CA-98C3-96E1A66BD6EA}" dt="2024-04-23T09:29:24.429" v="1815" actId="1076"/>
          <ac:spMkLst>
            <pc:docMk/>
            <pc:sldMk cId="3431273280" sldId="313"/>
            <ac:spMk id="13" creationId="{421CFB82-6397-26A2-CB85-FDA8EE770394}"/>
          </ac:spMkLst>
        </pc:spChg>
        <pc:spChg chg="mod">
          <ac:chgData name="Simon Miles" userId="68d0cda0-27ec-4b30-bcbd-b742b0829f7e" providerId="ADAL" clId="{E37C545C-B7CD-42CA-98C3-96E1A66BD6EA}" dt="2024-04-23T09:30:47.648" v="1855" actId="1076"/>
          <ac:spMkLst>
            <pc:docMk/>
            <pc:sldMk cId="3431273280" sldId="313"/>
            <ac:spMk id="14" creationId="{4989CDFE-B06B-6E2D-8BD6-828CAFAA05F2}"/>
          </ac:spMkLst>
        </pc:spChg>
        <pc:spChg chg="mod">
          <ac:chgData name="Simon Miles" userId="68d0cda0-27ec-4b30-bcbd-b742b0829f7e" providerId="ADAL" clId="{E37C545C-B7CD-42CA-98C3-96E1A66BD6EA}" dt="2024-04-23T09:29:10.307" v="1813" actId="1076"/>
          <ac:spMkLst>
            <pc:docMk/>
            <pc:sldMk cId="3431273280" sldId="313"/>
            <ac:spMk id="15" creationId="{F8D1A4A5-7D81-B9B6-0315-B05CA105A1B5}"/>
          </ac:spMkLst>
        </pc:spChg>
        <pc:spChg chg="mod">
          <ac:chgData name="Simon Miles" userId="68d0cda0-27ec-4b30-bcbd-b742b0829f7e" providerId="ADAL" clId="{E37C545C-B7CD-42CA-98C3-96E1A66BD6EA}" dt="2024-04-23T09:30:40.641" v="1853" actId="1076"/>
          <ac:spMkLst>
            <pc:docMk/>
            <pc:sldMk cId="3431273280" sldId="313"/>
            <ac:spMk id="16" creationId="{D50EB492-307C-A8BF-7E83-7346327D0D91}"/>
          </ac:spMkLst>
        </pc:spChg>
        <pc:spChg chg="mod">
          <ac:chgData name="Simon Miles" userId="68d0cda0-27ec-4b30-bcbd-b742b0829f7e" providerId="ADAL" clId="{E37C545C-B7CD-42CA-98C3-96E1A66BD6EA}" dt="2024-04-23T09:26:59.218" v="1760" actId="20577"/>
          <ac:spMkLst>
            <pc:docMk/>
            <pc:sldMk cId="3431273280" sldId="313"/>
            <ac:spMk id="17" creationId="{4C2B3799-91E1-8997-DB25-08B378B05F67}"/>
          </ac:spMkLst>
        </pc:spChg>
        <pc:spChg chg="mod">
          <ac:chgData name="Simon Miles" userId="68d0cda0-27ec-4b30-bcbd-b742b0829f7e" providerId="ADAL" clId="{E37C545C-B7CD-42CA-98C3-96E1A66BD6EA}" dt="2024-04-23T09:30:51.917" v="1856" actId="1076"/>
          <ac:spMkLst>
            <pc:docMk/>
            <pc:sldMk cId="3431273280" sldId="313"/>
            <ac:spMk id="18" creationId="{3CB0FCB5-C646-C110-F0CE-E4ABDB2B6477}"/>
          </ac:spMkLst>
        </pc:spChg>
        <pc:spChg chg="add del mod">
          <ac:chgData name="Simon Miles" userId="68d0cda0-27ec-4b30-bcbd-b742b0829f7e" providerId="ADAL" clId="{E37C545C-B7CD-42CA-98C3-96E1A66BD6EA}" dt="2024-04-23T09:31:47.144" v="1871" actId="1076"/>
          <ac:spMkLst>
            <pc:docMk/>
            <pc:sldMk cId="3431273280" sldId="313"/>
            <ac:spMk id="19" creationId="{2EAE5DEF-6792-F64B-A5D3-6B123FF0F6C4}"/>
          </ac:spMkLst>
        </pc:spChg>
        <pc:spChg chg="mod">
          <ac:chgData name="Simon Miles" userId="68d0cda0-27ec-4b30-bcbd-b742b0829f7e" providerId="ADAL" clId="{E37C545C-B7CD-42CA-98C3-96E1A66BD6EA}" dt="2024-04-23T09:27:41.071" v="1801" actId="20577"/>
          <ac:spMkLst>
            <pc:docMk/>
            <pc:sldMk cId="3431273280" sldId="313"/>
            <ac:spMk id="20" creationId="{A7E13286-B2EC-8431-6F97-A34DD9642802}"/>
          </ac:spMkLst>
        </pc:spChg>
      </pc:sldChg>
      <pc:sldChg chg="modSp mod">
        <pc:chgData name="Simon Miles" userId="68d0cda0-27ec-4b30-bcbd-b742b0829f7e" providerId="ADAL" clId="{E37C545C-B7CD-42CA-98C3-96E1A66BD6EA}" dt="2024-04-24T16:05:09.123" v="3010" actId="1076"/>
        <pc:sldMkLst>
          <pc:docMk/>
          <pc:sldMk cId="1334155363" sldId="314"/>
        </pc:sldMkLst>
        <pc:spChg chg="mod">
          <ac:chgData name="Simon Miles" userId="68d0cda0-27ec-4b30-bcbd-b742b0829f7e" providerId="ADAL" clId="{E37C545C-B7CD-42CA-98C3-96E1A66BD6EA}" dt="2024-04-24T16:04:59.648" v="3009" actId="20577"/>
          <ac:spMkLst>
            <pc:docMk/>
            <pc:sldMk cId="1334155363" sldId="314"/>
            <ac:spMk id="28" creationId="{324973FA-7003-00C1-1DB4-E5D82FC70FBD}"/>
          </ac:spMkLst>
        </pc:spChg>
        <pc:spChg chg="mod">
          <ac:chgData name="Simon Miles" userId="68d0cda0-27ec-4b30-bcbd-b742b0829f7e" providerId="ADAL" clId="{E37C545C-B7CD-42CA-98C3-96E1A66BD6EA}" dt="2024-04-24T16:05:09.123" v="3010" actId="1076"/>
          <ac:spMkLst>
            <pc:docMk/>
            <pc:sldMk cId="1334155363" sldId="314"/>
            <ac:spMk id="47" creationId="{D227D926-8089-DC0E-9BB6-79A18E205197}"/>
          </ac:spMkLst>
        </pc:spChg>
      </pc:sldChg>
      <pc:sldChg chg="modSp mod">
        <pc:chgData name="Simon Miles" userId="68d0cda0-27ec-4b30-bcbd-b742b0829f7e" providerId="ADAL" clId="{E37C545C-B7CD-42CA-98C3-96E1A66BD6EA}" dt="2024-04-23T09:14:40.210" v="1176" actId="13926"/>
        <pc:sldMkLst>
          <pc:docMk/>
          <pc:sldMk cId="1742905691" sldId="334"/>
        </pc:sldMkLst>
        <pc:spChg chg="mod">
          <ac:chgData name="Simon Miles" userId="68d0cda0-27ec-4b30-bcbd-b742b0829f7e" providerId="ADAL" clId="{E37C545C-B7CD-42CA-98C3-96E1A66BD6EA}" dt="2024-04-23T09:13:30.995" v="1054" actId="20577"/>
          <ac:spMkLst>
            <pc:docMk/>
            <pc:sldMk cId="1742905691" sldId="334"/>
            <ac:spMk id="9" creationId="{F7A6046B-B9F9-E703-6EA0-C21632754513}"/>
          </ac:spMkLst>
        </pc:spChg>
        <pc:spChg chg="mod">
          <ac:chgData name="Simon Miles" userId="68d0cda0-27ec-4b30-bcbd-b742b0829f7e" providerId="ADAL" clId="{E37C545C-B7CD-42CA-98C3-96E1A66BD6EA}" dt="2024-04-23T09:14:40.210" v="1176" actId="13926"/>
          <ac:spMkLst>
            <pc:docMk/>
            <pc:sldMk cId="1742905691" sldId="334"/>
            <ac:spMk id="16" creationId="{4F0C37BE-E9AB-5433-B958-F6B41C82155C}"/>
          </ac:spMkLst>
        </pc:spChg>
      </pc:sldChg>
      <pc:sldChg chg="modSp mod modAnim">
        <pc:chgData name="Simon Miles" userId="68d0cda0-27ec-4b30-bcbd-b742b0829f7e" providerId="ADAL" clId="{E37C545C-B7CD-42CA-98C3-96E1A66BD6EA}" dt="2024-04-23T09:02:21.207" v="1012" actId="1076"/>
        <pc:sldMkLst>
          <pc:docMk/>
          <pc:sldMk cId="1531585141" sldId="340"/>
        </pc:sldMkLst>
        <pc:spChg chg="mod">
          <ac:chgData name="Simon Miles" userId="68d0cda0-27ec-4b30-bcbd-b742b0829f7e" providerId="ADAL" clId="{E37C545C-B7CD-42CA-98C3-96E1A66BD6EA}" dt="2024-04-23T09:00:06.678" v="941" actId="20577"/>
          <ac:spMkLst>
            <pc:docMk/>
            <pc:sldMk cId="1531585141" sldId="340"/>
            <ac:spMk id="2" creationId="{692CB1C1-896C-B98E-FDBA-709CF3277FF6}"/>
          </ac:spMkLst>
        </pc:spChg>
        <pc:spChg chg="mod">
          <ac:chgData name="Simon Miles" userId="68d0cda0-27ec-4b30-bcbd-b742b0829f7e" providerId="ADAL" clId="{E37C545C-B7CD-42CA-98C3-96E1A66BD6EA}" dt="2024-04-23T08:58:32.991" v="881" actId="20577"/>
          <ac:spMkLst>
            <pc:docMk/>
            <pc:sldMk cId="1531585141" sldId="340"/>
            <ac:spMk id="3" creationId="{52F27B9B-7132-BD73-0FD1-DFB50880A97C}"/>
          </ac:spMkLst>
        </pc:spChg>
        <pc:spChg chg="mod">
          <ac:chgData name="Simon Miles" userId="68d0cda0-27ec-4b30-bcbd-b742b0829f7e" providerId="ADAL" clId="{E37C545C-B7CD-42CA-98C3-96E1A66BD6EA}" dt="2024-04-23T08:55:20.741" v="560" actId="13926"/>
          <ac:spMkLst>
            <pc:docMk/>
            <pc:sldMk cId="1531585141" sldId="340"/>
            <ac:spMk id="4" creationId="{54FDDBE8-10D8-0BAC-CCBE-300B29BD9675}"/>
          </ac:spMkLst>
        </pc:spChg>
        <pc:spChg chg="mod">
          <ac:chgData name="Simon Miles" userId="68d0cda0-27ec-4b30-bcbd-b742b0829f7e" providerId="ADAL" clId="{E37C545C-B7CD-42CA-98C3-96E1A66BD6EA}" dt="2024-04-23T08:59:55.373" v="923" actId="20577"/>
          <ac:spMkLst>
            <pc:docMk/>
            <pc:sldMk cId="1531585141" sldId="340"/>
            <ac:spMk id="5" creationId="{3A0DACB7-D8B7-B65C-ECC2-4250D3F9223C}"/>
          </ac:spMkLst>
        </pc:spChg>
        <pc:spChg chg="mod">
          <ac:chgData name="Simon Miles" userId="68d0cda0-27ec-4b30-bcbd-b742b0829f7e" providerId="ADAL" clId="{E37C545C-B7CD-42CA-98C3-96E1A66BD6EA}" dt="2024-04-23T09:00:44.707" v="968" actId="1076"/>
          <ac:spMkLst>
            <pc:docMk/>
            <pc:sldMk cId="1531585141" sldId="340"/>
            <ac:spMk id="7" creationId="{0DC974D9-9A39-5B17-8A2E-13CD03DBBDF9}"/>
          </ac:spMkLst>
        </pc:spChg>
        <pc:spChg chg="mod">
          <ac:chgData name="Simon Miles" userId="68d0cda0-27ec-4b30-bcbd-b742b0829f7e" providerId="ADAL" clId="{E37C545C-B7CD-42CA-98C3-96E1A66BD6EA}" dt="2024-04-23T09:02:21.207" v="1012" actId="1076"/>
          <ac:spMkLst>
            <pc:docMk/>
            <pc:sldMk cId="1531585141" sldId="340"/>
            <ac:spMk id="8" creationId="{BADE665D-ED92-100B-BE9D-6EFFD773F969}"/>
          </ac:spMkLst>
        </pc:spChg>
        <pc:spChg chg="mod">
          <ac:chgData name="Simon Miles" userId="68d0cda0-27ec-4b30-bcbd-b742b0829f7e" providerId="ADAL" clId="{E37C545C-B7CD-42CA-98C3-96E1A66BD6EA}" dt="2024-04-23T09:01:12.474" v="985" actId="1076"/>
          <ac:spMkLst>
            <pc:docMk/>
            <pc:sldMk cId="1531585141" sldId="340"/>
            <ac:spMk id="11" creationId="{B17204F8-D42A-A1B9-1BF8-4A89244F1B51}"/>
          </ac:spMkLst>
        </pc:spChg>
        <pc:spChg chg="mod">
          <ac:chgData name="Simon Miles" userId="68d0cda0-27ec-4b30-bcbd-b742b0829f7e" providerId="ADAL" clId="{E37C545C-B7CD-42CA-98C3-96E1A66BD6EA}" dt="2024-04-23T09:01:53.178" v="996" actId="1076"/>
          <ac:spMkLst>
            <pc:docMk/>
            <pc:sldMk cId="1531585141" sldId="340"/>
            <ac:spMk id="12" creationId="{22EC879D-1805-79FE-C45D-ABBE1D3D304E}"/>
          </ac:spMkLst>
        </pc:spChg>
        <pc:spChg chg="mod">
          <ac:chgData name="Simon Miles" userId="68d0cda0-27ec-4b30-bcbd-b742b0829f7e" providerId="ADAL" clId="{E37C545C-B7CD-42CA-98C3-96E1A66BD6EA}" dt="2024-04-23T09:00:38.395" v="967" actId="20577"/>
          <ac:spMkLst>
            <pc:docMk/>
            <pc:sldMk cId="1531585141" sldId="340"/>
            <ac:spMk id="13" creationId="{E284F2E8-D87C-F095-D783-20DEBA2FB87E}"/>
          </ac:spMkLst>
        </pc:spChg>
        <pc:spChg chg="mod">
          <ac:chgData name="Simon Miles" userId="68d0cda0-27ec-4b30-bcbd-b742b0829f7e" providerId="ADAL" clId="{E37C545C-B7CD-42CA-98C3-96E1A66BD6EA}" dt="2024-04-23T09:00:21.561" v="954" actId="20577"/>
          <ac:spMkLst>
            <pc:docMk/>
            <pc:sldMk cId="1531585141" sldId="340"/>
            <ac:spMk id="14" creationId="{50A65484-9DCC-0DA5-4073-4CB8C168A35E}"/>
          </ac:spMkLst>
        </pc:spChg>
        <pc:spChg chg="mod">
          <ac:chgData name="Simon Miles" userId="68d0cda0-27ec-4b30-bcbd-b742b0829f7e" providerId="ADAL" clId="{E37C545C-B7CD-42CA-98C3-96E1A66BD6EA}" dt="2024-04-23T09:01:55.895" v="997" actId="1076"/>
          <ac:spMkLst>
            <pc:docMk/>
            <pc:sldMk cId="1531585141" sldId="340"/>
            <ac:spMk id="26" creationId="{B8B981A0-FCF1-BDF4-881D-B27FC719A80A}"/>
          </ac:spMkLst>
        </pc:spChg>
      </pc:sldChg>
      <pc:sldChg chg="delSp modSp mod delAnim modAnim">
        <pc:chgData name="Simon Miles" userId="68d0cda0-27ec-4b30-bcbd-b742b0829f7e" providerId="ADAL" clId="{E37C545C-B7CD-42CA-98C3-96E1A66BD6EA}" dt="2024-04-24T16:32:44.618" v="3279"/>
        <pc:sldMkLst>
          <pc:docMk/>
          <pc:sldMk cId="1725578069" sldId="342"/>
        </pc:sldMkLst>
        <pc:spChg chg="del mod">
          <ac:chgData name="Simon Miles" userId="68d0cda0-27ec-4b30-bcbd-b742b0829f7e" providerId="ADAL" clId="{E37C545C-B7CD-42CA-98C3-96E1A66BD6EA}" dt="2024-04-24T16:32:44.618" v="3279"/>
          <ac:spMkLst>
            <pc:docMk/>
            <pc:sldMk cId="1725578069" sldId="342"/>
            <ac:spMk id="2" creationId="{E3AA6C1C-411E-66BA-AA35-201BF8020699}"/>
          </ac:spMkLst>
        </pc:spChg>
        <pc:spChg chg="mod">
          <ac:chgData name="Simon Miles" userId="68d0cda0-27ec-4b30-bcbd-b742b0829f7e" providerId="ADAL" clId="{E37C545C-B7CD-42CA-98C3-96E1A66BD6EA}" dt="2024-04-24T16:32:32.553" v="3275" actId="13926"/>
          <ac:spMkLst>
            <pc:docMk/>
            <pc:sldMk cId="1725578069" sldId="342"/>
            <ac:spMk id="4" creationId="{5B757038-4B56-9A81-A479-66C4F62BFDE1}"/>
          </ac:spMkLst>
        </pc:spChg>
      </pc:sldChg>
    </pc:docChg>
  </pc:docChgLst>
  <pc:docChgLst>
    <pc:chgData name="Katie Bray" userId="1db83598-e8c7-4df0-92b9-c96a00b5e2d0" providerId="ADAL" clId="{B41E375F-ED68-4D90-BE53-939FF405BEB3}"/>
    <pc:docChg chg="undo redo custSel modSld">
      <pc:chgData name="Katie Bray" userId="1db83598-e8c7-4df0-92b9-c96a00b5e2d0" providerId="ADAL" clId="{B41E375F-ED68-4D90-BE53-939FF405BEB3}" dt="2024-04-14T11:45:58.407" v="2742" actId="14100"/>
      <pc:docMkLst>
        <pc:docMk/>
      </pc:docMkLst>
      <pc:sldChg chg="addSp delSp modSp mod">
        <pc:chgData name="Katie Bray" userId="1db83598-e8c7-4df0-92b9-c96a00b5e2d0" providerId="ADAL" clId="{B41E375F-ED68-4D90-BE53-939FF405BEB3}" dt="2024-04-14T11:38:21.816" v="2686" actId="20577"/>
        <pc:sldMkLst>
          <pc:docMk/>
          <pc:sldMk cId="2798840644" sldId="256"/>
        </pc:sldMkLst>
        <pc:spChg chg="mod">
          <ac:chgData name="Katie Bray" userId="1db83598-e8c7-4df0-92b9-c96a00b5e2d0" providerId="ADAL" clId="{B41E375F-ED68-4D90-BE53-939FF405BEB3}" dt="2024-04-14T11:38:21.816" v="2686" actId="20577"/>
          <ac:spMkLst>
            <pc:docMk/>
            <pc:sldMk cId="2798840644" sldId="256"/>
            <ac:spMk id="4" creationId="{A1ED8C79-A418-1B8B-EFC2-F2AB4FC56F22}"/>
          </ac:spMkLst>
        </pc:spChg>
        <pc:picChg chg="add">
          <ac:chgData name="Katie Bray" userId="1db83598-e8c7-4df0-92b9-c96a00b5e2d0" providerId="ADAL" clId="{B41E375F-ED68-4D90-BE53-939FF405BEB3}" dt="2024-04-14T10:14:41.349" v="33"/>
          <ac:picMkLst>
            <pc:docMk/>
            <pc:sldMk cId="2798840644" sldId="256"/>
            <ac:picMk id="2" creationId="{EC1629C2-C34C-6B21-A536-9E73CDFEF398}"/>
          </ac:picMkLst>
        </pc:picChg>
        <pc:picChg chg="add mod ord">
          <ac:chgData name="Katie Bray" userId="1db83598-e8c7-4df0-92b9-c96a00b5e2d0" providerId="ADAL" clId="{B41E375F-ED68-4D90-BE53-939FF405BEB3}" dt="2024-04-14T10:15:14.382" v="42" actId="14100"/>
          <ac:picMkLst>
            <pc:docMk/>
            <pc:sldMk cId="2798840644" sldId="256"/>
            <ac:picMk id="3" creationId="{A7B2253A-2749-F2B1-E6B6-FEEE2CE9C0AC}"/>
          </ac:picMkLst>
        </pc:picChg>
        <pc:picChg chg="add del">
          <ac:chgData name="Katie Bray" userId="1db83598-e8c7-4df0-92b9-c96a00b5e2d0" providerId="ADAL" clId="{B41E375F-ED68-4D90-BE53-939FF405BEB3}" dt="2024-04-14T10:14:37.005" v="31" actId="21"/>
          <ac:picMkLst>
            <pc:docMk/>
            <pc:sldMk cId="2798840644" sldId="256"/>
            <ac:picMk id="1026" creationId="{BDDAFABC-AAA7-C2FC-29B1-04B4AF187015}"/>
          </ac:picMkLst>
        </pc:picChg>
        <pc:picChg chg="add del mod">
          <ac:chgData name="Katie Bray" userId="1db83598-e8c7-4df0-92b9-c96a00b5e2d0" providerId="ADAL" clId="{B41E375F-ED68-4D90-BE53-939FF405BEB3}" dt="2024-04-14T10:15:37.399" v="46" actId="14826"/>
          <ac:picMkLst>
            <pc:docMk/>
            <pc:sldMk cId="2798840644" sldId="256"/>
            <ac:picMk id="1030" creationId="{4FD46D5C-8050-D89C-3003-7AC266621F11}"/>
          </ac:picMkLst>
        </pc:picChg>
      </pc:sldChg>
      <pc:sldChg chg="modSp mod modAnim">
        <pc:chgData name="Katie Bray" userId="1db83598-e8c7-4df0-92b9-c96a00b5e2d0" providerId="ADAL" clId="{B41E375F-ED68-4D90-BE53-939FF405BEB3}" dt="2024-04-14T10:17:57.493" v="119" actId="13926"/>
        <pc:sldMkLst>
          <pc:docMk/>
          <pc:sldMk cId="2401925231" sldId="304"/>
        </pc:sldMkLst>
        <pc:spChg chg="mod">
          <ac:chgData name="Katie Bray" userId="1db83598-e8c7-4df0-92b9-c96a00b5e2d0" providerId="ADAL" clId="{B41E375F-ED68-4D90-BE53-939FF405BEB3}" dt="2024-04-14T10:17:57.493" v="119" actId="13926"/>
          <ac:spMkLst>
            <pc:docMk/>
            <pc:sldMk cId="2401925231" sldId="304"/>
            <ac:spMk id="8" creationId="{295FE0B2-D2FC-8834-E44E-EF3F338ED585}"/>
          </ac:spMkLst>
        </pc:spChg>
        <pc:spChg chg="mod">
          <ac:chgData name="Katie Bray" userId="1db83598-e8c7-4df0-92b9-c96a00b5e2d0" providerId="ADAL" clId="{B41E375F-ED68-4D90-BE53-939FF405BEB3}" dt="2024-04-14T10:17:51.606" v="118" actId="6549"/>
          <ac:spMkLst>
            <pc:docMk/>
            <pc:sldMk cId="2401925231" sldId="304"/>
            <ac:spMk id="28" creationId="{F8A40BEC-38F7-A756-077D-159E5B2DF261}"/>
          </ac:spMkLst>
        </pc:spChg>
      </pc:sldChg>
      <pc:sldChg chg="addSp delSp modSp mod">
        <pc:chgData name="Katie Bray" userId="1db83598-e8c7-4df0-92b9-c96a00b5e2d0" providerId="ADAL" clId="{B41E375F-ED68-4D90-BE53-939FF405BEB3}" dt="2024-04-14T11:38:50.159" v="2690" actId="478"/>
        <pc:sldMkLst>
          <pc:docMk/>
          <pc:sldMk cId="2197668818" sldId="310"/>
        </pc:sldMkLst>
        <pc:spChg chg="mod">
          <ac:chgData name="Katie Bray" userId="1db83598-e8c7-4df0-92b9-c96a00b5e2d0" providerId="ADAL" clId="{B41E375F-ED68-4D90-BE53-939FF405BEB3}" dt="2024-04-14T10:22:46.558" v="291" actId="13926"/>
          <ac:spMkLst>
            <pc:docMk/>
            <pc:sldMk cId="2197668818" sldId="310"/>
            <ac:spMk id="4" creationId="{ABEC93E2-6256-308E-AD41-63521ADA498D}"/>
          </ac:spMkLst>
        </pc:spChg>
        <pc:picChg chg="del">
          <ac:chgData name="Katie Bray" userId="1db83598-e8c7-4df0-92b9-c96a00b5e2d0" providerId="ADAL" clId="{B41E375F-ED68-4D90-BE53-939FF405BEB3}" dt="2024-04-14T11:38:30.156" v="2687" actId="478"/>
          <ac:picMkLst>
            <pc:docMk/>
            <pc:sldMk cId="2197668818" sldId="310"/>
            <ac:picMk id="3" creationId="{2D6E1562-CB37-821E-4AEA-0F086341B4CF}"/>
          </ac:picMkLst>
        </pc:picChg>
        <pc:picChg chg="add del mod">
          <ac:chgData name="Katie Bray" userId="1db83598-e8c7-4df0-92b9-c96a00b5e2d0" providerId="ADAL" clId="{B41E375F-ED68-4D90-BE53-939FF405BEB3}" dt="2024-04-14T11:38:50.159" v="2690" actId="478"/>
          <ac:picMkLst>
            <pc:docMk/>
            <pc:sldMk cId="2197668818" sldId="310"/>
            <ac:picMk id="7" creationId="{7CC8F2FB-482E-7C01-003C-CD0475E618FD}"/>
          </ac:picMkLst>
        </pc:picChg>
      </pc:sldChg>
      <pc:sldChg chg="delSp modSp mod delAnim modAnim">
        <pc:chgData name="Katie Bray" userId="1db83598-e8c7-4df0-92b9-c96a00b5e2d0" providerId="ADAL" clId="{B41E375F-ED68-4D90-BE53-939FF405BEB3}" dt="2024-04-14T10:30:37.604" v="765"/>
        <pc:sldMkLst>
          <pc:docMk/>
          <pc:sldMk cId="2204468205" sldId="311"/>
        </pc:sldMkLst>
        <pc:spChg chg="mod">
          <ac:chgData name="Katie Bray" userId="1db83598-e8c7-4df0-92b9-c96a00b5e2d0" providerId="ADAL" clId="{B41E375F-ED68-4D90-BE53-939FF405BEB3}" dt="2024-04-14T10:28:15.980" v="569" actId="20577"/>
          <ac:spMkLst>
            <pc:docMk/>
            <pc:sldMk cId="2204468205" sldId="311"/>
            <ac:spMk id="2" creationId="{82740FF9-211E-FFC9-45F4-CBD7D3E1EAC3}"/>
          </ac:spMkLst>
        </pc:spChg>
        <pc:spChg chg="mod">
          <ac:chgData name="Katie Bray" userId="1db83598-e8c7-4df0-92b9-c96a00b5e2d0" providerId="ADAL" clId="{B41E375F-ED68-4D90-BE53-939FF405BEB3}" dt="2024-04-14T10:29:00.306" v="633" actId="1076"/>
          <ac:spMkLst>
            <pc:docMk/>
            <pc:sldMk cId="2204468205" sldId="311"/>
            <ac:spMk id="8" creationId="{00437381-D58D-3F3B-AB40-803A58F9B7C5}"/>
          </ac:spMkLst>
        </pc:spChg>
        <pc:spChg chg="mod">
          <ac:chgData name="Katie Bray" userId="1db83598-e8c7-4df0-92b9-c96a00b5e2d0" providerId="ADAL" clId="{B41E375F-ED68-4D90-BE53-939FF405BEB3}" dt="2024-04-14T10:28:18.993" v="573" actId="20577"/>
          <ac:spMkLst>
            <pc:docMk/>
            <pc:sldMk cId="2204468205" sldId="311"/>
            <ac:spMk id="10" creationId="{2F27FADA-3B84-DCB4-19BD-E68157475743}"/>
          </ac:spMkLst>
        </pc:spChg>
        <pc:spChg chg="del mod">
          <ac:chgData name="Katie Bray" userId="1db83598-e8c7-4df0-92b9-c96a00b5e2d0" providerId="ADAL" clId="{B41E375F-ED68-4D90-BE53-939FF405BEB3}" dt="2024-04-14T10:28:57.262" v="632" actId="478"/>
          <ac:spMkLst>
            <pc:docMk/>
            <pc:sldMk cId="2204468205" sldId="311"/>
            <ac:spMk id="11" creationId="{F42F44A0-6C5A-EEC0-8573-8B1444CCB8DA}"/>
          </ac:spMkLst>
        </pc:spChg>
        <pc:spChg chg="mod">
          <ac:chgData name="Katie Bray" userId="1db83598-e8c7-4df0-92b9-c96a00b5e2d0" providerId="ADAL" clId="{B41E375F-ED68-4D90-BE53-939FF405BEB3}" dt="2024-04-14T10:28:31.566" v="608" actId="20577"/>
          <ac:spMkLst>
            <pc:docMk/>
            <pc:sldMk cId="2204468205" sldId="311"/>
            <ac:spMk id="13" creationId="{EA020EAD-48BC-0F4D-D53F-89DF9BB6F99C}"/>
          </ac:spMkLst>
        </pc:spChg>
        <pc:spChg chg="mod">
          <ac:chgData name="Katie Bray" userId="1db83598-e8c7-4df0-92b9-c96a00b5e2d0" providerId="ADAL" clId="{B41E375F-ED68-4D90-BE53-939FF405BEB3}" dt="2024-04-14T10:28:38.806" v="614" actId="20577"/>
          <ac:spMkLst>
            <pc:docMk/>
            <pc:sldMk cId="2204468205" sldId="311"/>
            <ac:spMk id="14" creationId="{53B55AC7-29A9-10F8-7EEB-E659ED0FC647}"/>
          </ac:spMkLst>
        </pc:spChg>
        <pc:spChg chg="mod">
          <ac:chgData name="Katie Bray" userId="1db83598-e8c7-4df0-92b9-c96a00b5e2d0" providerId="ADAL" clId="{B41E375F-ED68-4D90-BE53-939FF405BEB3}" dt="2024-04-14T10:29:03.014" v="634" actId="1076"/>
          <ac:spMkLst>
            <pc:docMk/>
            <pc:sldMk cId="2204468205" sldId="311"/>
            <ac:spMk id="16" creationId="{EC21A6C6-8B00-C378-853B-836454FC1064}"/>
          </ac:spMkLst>
        </pc:spChg>
        <pc:spChg chg="mod">
          <ac:chgData name="Katie Bray" userId="1db83598-e8c7-4df0-92b9-c96a00b5e2d0" providerId="ADAL" clId="{B41E375F-ED68-4D90-BE53-939FF405BEB3}" dt="2024-04-14T10:30:37.604" v="765"/>
          <ac:spMkLst>
            <pc:docMk/>
            <pc:sldMk cId="2204468205" sldId="311"/>
            <ac:spMk id="20" creationId="{C6C5F087-89A5-7DE4-BC0E-F6882FBFF284}"/>
          </ac:spMkLst>
        </pc:spChg>
      </pc:sldChg>
      <pc:sldChg chg="modSp mod">
        <pc:chgData name="Katie Bray" userId="1db83598-e8c7-4df0-92b9-c96a00b5e2d0" providerId="ADAL" clId="{B41E375F-ED68-4D90-BE53-939FF405BEB3}" dt="2024-04-14T10:36:54.411" v="1260" actId="13926"/>
        <pc:sldMkLst>
          <pc:docMk/>
          <pc:sldMk cId="1574716398" sldId="312"/>
        </pc:sldMkLst>
        <pc:spChg chg="mod">
          <ac:chgData name="Katie Bray" userId="1db83598-e8c7-4df0-92b9-c96a00b5e2d0" providerId="ADAL" clId="{B41E375F-ED68-4D90-BE53-939FF405BEB3}" dt="2024-04-14T10:36:54.411" v="1260" actId="13926"/>
          <ac:spMkLst>
            <pc:docMk/>
            <pc:sldMk cId="1574716398" sldId="312"/>
            <ac:spMk id="4" creationId="{A872B54C-E28F-F351-8A59-E7DA452A9444}"/>
          </ac:spMkLst>
        </pc:spChg>
      </pc:sldChg>
      <pc:sldChg chg="modSp mod">
        <pc:chgData name="Katie Bray" userId="1db83598-e8c7-4df0-92b9-c96a00b5e2d0" providerId="ADAL" clId="{B41E375F-ED68-4D90-BE53-939FF405BEB3}" dt="2024-04-14T10:37:10.500" v="1267" actId="13926"/>
        <pc:sldMkLst>
          <pc:docMk/>
          <pc:sldMk cId="3431273280" sldId="313"/>
        </pc:sldMkLst>
        <pc:spChg chg="mod">
          <ac:chgData name="Katie Bray" userId="1db83598-e8c7-4df0-92b9-c96a00b5e2d0" providerId="ADAL" clId="{B41E375F-ED68-4D90-BE53-939FF405BEB3}" dt="2024-04-14T10:37:10.500" v="1267" actId="13926"/>
          <ac:spMkLst>
            <pc:docMk/>
            <pc:sldMk cId="3431273280" sldId="313"/>
            <ac:spMk id="4" creationId="{1A9B0983-32A0-C991-A173-F9100B2A4C26}"/>
          </ac:spMkLst>
        </pc:spChg>
      </pc:sldChg>
      <pc:sldChg chg="addSp delSp modSp mod modAnim">
        <pc:chgData name="Katie Bray" userId="1db83598-e8c7-4df0-92b9-c96a00b5e2d0" providerId="ADAL" clId="{B41E375F-ED68-4D90-BE53-939FF405BEB3}" dt="2024-04-14T11:45:58.407" v="2742" actId="14100"/>
        <pc:sldMkLst>
          <pc:docMk/>
          <pc:sldMk cId="1334155363" sldId="314"/>
        </pc:sldMkLst>
        <pc:spChg chg="mod">
          <ac:chgData name="Katie Bray" userId="1db83598-e8c7-4df0-92b9-c96a00b5e2d0" providerId="ADAL" clId="{B41E375F-ED68-4D90-BE53-939FF405BEB3}" dt="2024-04-14T10:16:01.224" v="53" actId="20577"/>
          <ac:spMkLst>
            <pc:docMk/>
            <pc:sldMk cId="1334155363" sldId="314"/>
            <ac:spMk id="2" creationId="{78AB2A3D-ED17-E1E7-EC6C-0A1B174E2445}"/>
          </ac:spMkLst>
        </pc:spChg>
        <pc:spChg chg="add mod">
          <ac:chgData name="Katie Bray" userId="1db83598-e8c7-4df0-92b9-c96a00b5e2d0" providerId="ADAL" clId="{B41E375F-ED68-4D90-BE53-939FF405BEB3}" dt="2024-04-14T10:16:39.344" v="86" actId="20577"/>
          <ac:spMkLst>
            <pc:docMk/>
            <pc:sldMk cId="1334155363" sldId="314"/>
            <ac:spMk id="3" creationId="{04209459-5E49-D7EF-D212-77BABA6FDE55}"/>
          </ac:spMkLst>
        </pc:spChg>
        <pc:spChg chg="add mod">
          <ac:chgData name="Katie Bray" userId="1db83598-e8c7-4df0-92b9-c96a00b5e2d0" providerId="ADAL" clId="{B41E375F-ED68-4D90-BE53-939FF405BEB3}" dt="2024-04-14T10:16:53.078" v="95" actId="20577"/>
          <ac:spMkLst>
            <pc:docMk/>
            <pc:sldMk cId="1334155363" sldId="314"/>
            <ac:spMk id="5" creationId="{28307542-11C0-94B0-1491-ADA4308F57EC}"/>
          </ac:spMkLst>
        </pc:spChg>
        <pc:spChg chg="add mod">
          <ac:chgData name="Katie Bray" userId="1db83598-e8c7-4df0-92b9-c96a00b5e2d0" providerId="ADAL" clId="{B41E375F-ED68-4D90-BE53-939FF405BEB3}" dt="2024-04-14T10:17:10.846" v="105" actId="20577"/>
          <ac:spMkLst>
            <pc:docMk/>
            <pc:sldMk cId="1334155363" sldId="314"/>
            <ac:spMk id="7" creationId="{87EB1C48-A927-7646-E414-D93C28483E7C}"/>
          </ac:spMkLst>
        </pc:spChg>
        <pc:spChg chg="add mod">
          <ac:chgData name="Katie Bray" userId="1db83598-e8c7-4df0-92b9-c96a00b5e2d0" providerId="ADAL" clId="{B41E375F-ED68-4D90-BE53-939FF405BEB3}" dt="2024-04-14T10:17:21.773" v="114" actId="20577"/>
          <ac:spMkLst>
            <pc:docMk/>
            <pc:sldMk cId="1334155363" sldId="314"/>
            <ac:spMk id="8" creationId="{08909E4B-46E7-7534-4326-BC14E7BB0A3E}"/>
          </ac:spMkLst>
        </pc:spChg>
        <pc:spChg chg="mod">
          <ac:chgData name="Katie Bray" userId="1db83598-e8c7-4df0-92b9-c96a00b5e2d0" providerId="ADAL" clId="{B41E375F-ED68-4D90-BE53-939FF405BEB3}" dt="2024-04-14T11:45:58.407" v="2742" actId="14100"/>
          <ac:spMkLst>
            <pc:docMk/>
            <pc:sldMk cId="1334155363" sldId="314"/>
            <ac:spMk id="28" creationId="{324973FA-7003-00C1-1DB4-E5D82FC70FBD}"/>
          </ac:spMkLst>
        </pc:spChg>
        <pc:spChg chg="mod">
          <ac:chgData name="Katie Bray" userId="1db83598-e8c7-4df0-92b9-c96a00b5e2d0" providerId="ADAL" clId="{B41E375F-ED68-4D90-BE53-939FF405BEB3}" dt="2024-04-14T10:16:09.901" v="76" actId="20577"/>
          <ac:spMkLst>
            <pc:docMk/>
            <pc:sldMk cId="1334155363" sldId="314"/>
            <ac:spMk id="45" creationId="{F633788F-197F-81D7-FF7B-559A9BA06781}"/>
          </ac:spMkLst>
        </pc:spChg>
        <pc:picChg chg="add del mod">
          <ac:chgData name="Katie Bray" userId="1db83598-e8c7-4df0-92b9-c96a00b5e2d0" providerId="ADAL" clId="{B41E375F-ED68-4D90-BE53-939FF405BEB3}" dt="2024-04-14T10:17:03.938" v="98" actId="478"/>
          <ac:picMkLst>
            <pc:docMk/>
            <pc:sldMk cId="1334155363" sldId="314"/>
            <ac:picMk id="6" creationId="{4625EB0F-E51D-F56E-B9ED-820E0CBEF363}"/>
          </ac:picMkLst>
        </pc:picChg>
      </pc:sldChg>
      <pc:sldChg chg="addSp modSp mod modAnim">
        <pc:chgData name="Katie Bray" userId="1db83598-e8c7-4df0-92b9-c96a00b5e2d0" providerId="ADAL" clId="{B41E375F-ED68-4D90-BE53-939FF405BEB3}" dt="2024-04-14T10:22:26.687" v="289" actId="20577"/>
        <pc:sldMkLst>
          <pc:docMk/>
          <pc:sldMk cId="1074238112" sldId="315"/>
        </pc:sldMkLst>
        <pc:spChg chg="mod">
          <ac:chgData name="Katie Bray" userId="1db83598-e8c7-4df0-92b9-c96a00b5e2d0" providerId="ADAL" clId="{B41E375F-ED68-4D90-BE53-939FF405BEB3}" dt="2024-04-14T10:22:26.687" v="289" actId="20577"/>
          <ac:spMkLst>
            <pc:docMk/>
            <pc:sldMk cId="1074238112" sldId="315"/>
            <ac:spMk id="3" creationId="{731C7BA4-2BA2-95C0-A14B-E57843AE79F2}"/>
          </ac:spMkLst>
        </pc:spChg>
        <pc:spChg chg="add mod">
          <ac:chgData name="Katie Bray" userId="1db83598-e8c7-4df0-92b9-c96a00b5e2d0" providerId="ADAL" clId="{B41E375F-ED68-4D90-BE53-939FF405BEB3}" dt="2024-04-14T10:21:56.281" v="231" actId="14100"/>
          <ac:spMkLst>
            <pc:docMk/>
            <pc:sldMk cId="1074238112" sldId="315"/>
            <ac:spMk id="5" creationId="{27EFFCEF-EE8F-4261-9548-A7931C774335}"/>
          </ac:spMkLst>
        </pc:spChg>
        <pc:spChg chg="mod">
          <ac:chgData name="Katie Bray" userId="1db83598-e8c7-4df0-92b9-c96a00b5e2d0" providerId="ADAL" clId="{B41E375F-ED68-4D90-BE53-939FF405BEB3}" dt="2024-04-14T10:20:29.428" v="173" actId="20577"/>
          <ac:spMkLst>
            <pc:docMk/>
            <pc:sldMk cId="1074238112" sldId="315"/>
            <ac:spMk id="6" creationId="{0D4EDDEC-69E2-79B3-8648-D1AD2CA0F2E0}"/>
          </ac:spMkLst>
        </pc:spChg>
        <pc:spChg chg="add mod">
          <ac:chgData name="Katie Bray" userId="1db83598-e8c7-4df0-92b9-c96a00b5e2d0" providerId="ADAL" clId="{B41E375F-ED68-4D90-BE53-939FF405BEB3}" dt="2024-04-14T10:21:45.620" v="228" actId="1076"/>
          <ac:spMkLst>
            <pc:docMk/>
            <pc:sldMk cId="1074238112" sldId="315"/>
            <ac:spMk id="8" creationId="{A3D9421C-399E-7062-0E11-9B157D3909F9}"/>
          </ac:spMkLst>
        </pc:spChg>
        <pc:spChg chg="mod">
          <ac:chgData name="Katie Bray" userId="1db83598-e8c7-4df0-92b9-c96a00b5e2d0" providerId="ADAL" clId="{B41E375F-ED68-4D90-BE53-939FF405BEB3}" dt="2024-04-14T10:22:02.772" v="233" actId="1076"/>
          <ac:spMkLst>
            <pc:docMk/>
            <pc:sldMk cId="1074238112" sldId="315"/>
            <ac:spMk id="9" creationId="{C014BB53-96DA-34AE-09E0-CD0E780C6680}"/>
          </ac:spMkLst>
        </pc:spChg>
        <pc:spChg chg="mod">
          <ac:chgData name="Katie Bray" userId="1db83598-e8c7-4df0-92b9-c96a00b5e2d0" providerId="ADAL" clId="{B41E375F-ED68-4D90-BE53-939FF405BEB3}" dt="2024-04-14T10:20:56.354" v="191" actId="1076"/>
          <ac:spMkLst>
            <pc:docMk/>
            <pc:sldMk cId="1074238112" sldId="315"/>
            <ac:spMk id="12" creationId="{FDE0F70B-2E9D-5EBB-F4ED-96CE248633D2}"/>
          </ac:spMkLst>
        </pc:spChg>
        <pc:spChg chg="mod">
          <ac:chgData name="Katie Bray" userId="1db83598-e8c7-4df0-92b9-c96a00b5e2d0" providerId="ADAL" clId="{B41E375F-ED68-4D90-BE53-939FF405BEB3}" dt="2024-04-14T10:21:59.010" v="232" actId="1076"/>
          <ac:spMkLst>
            <pc:docMk/>
            <pc:sldMk cId="1074238112" sldId="315"/>
            <ac:spMk id="13" creationId="{B2FAB6B6-B94A-6952-6660-86CF68C76CBA}"/>
          </ac:spMkLst>
        </pc:spChg>
        <pc:spChg chg="mod">
          <ac:chgData name="Katie Bray" userId="1db83598-e8c7-4df0-92b9-c96a00b5e2d0" providerId="ADAL" clId="{B41E375F-ED68-4D90-BE53-939FF405BEB3}" dt="2024-04-14T10:20:01.005" v="141" actId="6549"/>
          <ac:spMkLst>
            <pc:docMk/>
            <pc:sldMk cId="1074238112" sldId="315"/>
            <ac:spMk id="14" creationId="{E7464976-0E4F-1BCA-63EA-0E6CBA6CF197}"/>
          </ac:spMkLst>
        </pc:spChg>
        <pc:spChg chg="mod">
          <ac:chgData name="Katie Bray" userId="1db83598-e8c7-4df0-92b9-c96a00b5e2d0" providerId="ADAL" clId="{B41E375F-ED68-4D90-BE53-939FF405BEB3}" dt="2024-04-14T10:21:12.057" v="198" actId="1076"/>
          <ac:spMkLst>
            <pc:docMk/>
            <pc:sldMk cId="1074238112" sldId="315"/>
            <ac:spMk id="15" creationId="{820198E0-87F9-7C83-C5BB-D5CAB39CA988}"/>
          </ac:spMkLst>
        </pc:spChg>
        <pc:spChg chg="mod">
          <ac:chgData name="Katie Bray" userId="1db83598-e8c7-4df0-92b9-c96a00b5e2d0" providerId="ADAL" clId="{B41E375F-ED68-4D90-BE53-939FF405BEB3}" dt="2024-04-14T10:20:52.312" v="190" actId="20577"/>
          <ac:spMkLst>
            <pc:docMk/>
            <pc:sldMk cId="1074238112" sldId="315"/>
            <ac:spMk id="16" creationId="{3401962B-AE31-A605-8FD0-4586AA8BA297}"/>
          </ac:spMkLst>
        </pc:spChg>
        <pc:spChg chg="mod">
          <ac:chgData name="Katie Bray" userId="1db83598-e8c7-4df0-92b9-c96a00b5e2d0" providerId="ADAL" clId="{B41E375F-ED68-4D90-BE53-939FF405BEB3}" dt="2024-04-14T10:21:06.889" v="197" actId="20577"/>
          <ac:spMkLst>
            <pc:docMk/>
            <pc:sldMk cId="1074238112" sldId="315"/>
            <ac:spMk id="17" creationId="{1810025C-9093-439D-BA41-CB8DE4BD8121}"/>
          </ac:spMkLst>
        </pc:spChg>
      </pc:sldChg>
      <pc:sldChg chg="modSp mod">
        <pc:chgData name="Katie Bray" userId="1db83598-e8c7-4df0-92b9-c96a00b5e2d0" providerId="ADAL" clId="{B41E375F-ED68-4D90-BE53-939FF405BEB3}" dt="2024-04-14T11:28:12.685" v="2523" actId="1076"/>
        <pc:sldMkLst>
          <pc:docMk/>
          <pc:sldMk cId="1742905691" sldId="334"/>
        </pc:sldMkLst>
        <pc:spChg chg="mod">
          <ac:chgData name="Katie Bray" userId="1db83598-e8c7-4df0-92b9-c96a00b5e2d0" providerId="ADAL" clId="{B41E375F-ED68-4D90-BE53-939FF405BEB3}" dt="2024-04-14T11:08:15.777" v="1770" actId="20577"/>
          <ac:spMkLst>
            <pc:docMk/>
            <pc:sldMk cId="1742905691" sldId="334"/>
            <ac:spMk id="9" creationId="{F7A6046B-B9F9-E703-6EA0-C21632754513}"/>
          </ac:spMkLst>
        </pc:spChg>
        <pc:spChg chg="mod">
          <ac:chgData name="Katie Bray" userId="1db83598-e8c7-4df0-92b9-c96a00b5e2d0" providerId="ADAL" clId="{B41E375F-ED68-4D90-BE53-939FF405BEB3}" dt="2024-04-14T11:07:12.794" v="1659" actId="20577"/>
          <ac:spMkLst>
            <pc:docMk/>
            <pc:sldMk cId="1742905691" sldId="334"/>
            <ac:spMk id="12" creationId="{D0132C31-EB0C-7003-C5CE-F3B5388F4AC9}"/>
          </ac:spMkLst>
        </pc:spChg>
        <pc:spChg chg="mod">
          <ac:chgData name="Katie Bray" userId="1db83598-e8c7-4df0-92b9-c96a00b5e2d0" providerId="ADAL" clId="{B41E375F-ED68-4D90-BE53-939FF405BEB3}" dt="2024-04-14T11:27:42.934" v="2519" actId="20577"/>
          <ac:spMkLst>
            <pc:docMk/>
            <pc:sldMk cId="1742905691" sldId="334"/>
            <ac:spMk id="15" creationId="{49FF2EE2-6EDB-012A-2776-E82AE461E076}"/>
          </ac:spMkLst>
        </pc:spChg>
        <pc:spChg chg="mod">
          <ac:chgData name="Katie Bray" userId="1db83598-e8c7-4df0-92b9-c96a00b5e2d0" providerId="ADAL" clId="{B41E375F-ED68-4D90-BE53-939FF405BEB3}" dt="2024-04-14T11:07:20.078" v="1660" actId="13926"/>
          <ac:spMkLst>
            <pc:docMk/>
            <pc:sldMk cId="1742905691" sldId="334"/>
            <ac:spMk id="16" creationId="{4F0C37BE-E9AB-5433-B958-F6B41C82155C}"/>
          </ac:spMkLst>
        </pc:spChg>
        <pc:spChg chg="mod">
          <ac:chgData name="Katie Bray" userId="1db83598-e8c7-4df0-92b9-c96a00b5e2d0" providerId="ADAL" clId="{B41E375F-ED68-4D90-BE53-939FF405BEB3}" dt="2024-04-14T11:28:05.557" v="2522" actId="1076"/>
          <ac:spMkLst>
            <pc:docMk/>
            <pc:sldMk cId="1742905691" sldId="334"/>
            <ac:spMk id="17" creationId="{B05251C1-D6EA-CF76-8F08-274F6F1F7BDE}"/>
          </ac:spMkLst>
        </pc:spChg>
        <pc:picChg chg="mod">
          <ac:chgData name="Katie Bray" userId="1db83598-e8c7-4df0-92b9-c96a00b5e2d0" providerId="ADAL" clId="{B41E375F-ED68-4D90-BE53-939FF405BEB3}" dt="2024-04-14T11:28:12.685" v="2523" actId="1076"/>
          <ac:picMkLst>
            <pc:docMk/>
            <pc:sldMk cId="1742905691" sldId="334"/>
            <ac:picMk id="7" creationId="{76CDC83F-2B63-8DFB-9098-2D2E9AA925A5}"/>
          </ac:picMkLst>
        </pc:picChg>
        <pc:picChg chg="mod">
          <ac:chgData name="Katie Bray" userId="1db83598-e8c7-4df0-92b9-c96a00b5e2d0" providerId="ADAL" clId="{B41E375F-ED68-4D90-BE53-939FF405BEB3}" dt="2024-04-14T11:28:02.756" v="2521" actId="1076"/>
          <ac:picMkLst>
            <pc:docMk/>
            <pc:sldMk cId="1742905691" sldId="334"/>
            <ac:picMk id="18" creationId="{B3CEDAFE-8E85-127B-75C2-6219F9AB7447}"/>
          </ac:picMkLst>
        </pc:picChg>
      </pc:sldChg>
      <pc:sldChg chg="addSp modSp mod addAnim delAnim modAnim">
        <pc:chgData name="Katie Bray" userId="1db83598-e8c7-4df0-92b9-c96a00b5e2d0" providerId="ADAL" clId="{B41E375F-ED68-4D90-BE53-939FF405BEB3}" dt="2024-04-14T11:06:08.250" v="1593" actId="12"/>
        <pc:sldMkLst>
          <pc:docMk/>
          <pc:sldMk cId="2460500145" sldId="335"/>
        </pc:sldMkLst>
        <pc:spChg chg="mod">
          <ac:chgData name="Katie Bray" userId="1db83598-e8c7-4df0-92b9-c96a00b5e2d0" providerId="ADAL" clId="{B41E375F-ED68-4D90-BE53-939FF405BEB3}" dt="2024-04-14T10:37:29.536" v="1272" actId="1076"/>
          <ac:spMkLst>
            <pc:docMk/>
            <pc:sldMk cId="2460500145" sldId="335"/>
            <ac:spMk id="2" creationId="{C172956D-C4B2-2534-D44B-204EE8B47408}"/>
          </ac:spMkLst>
        </pc:spChg>
        <pc:spChg chg="mod">
          <ac:chgData name="Katie Bray" userId="1db83598-e8c7-4df0-92b9-c96a00b5e2d0" providerId="ADAL" clId="{B41E375F-ED68-4D90-BE53-939FF405BEB3}" dt="2024-04-14T10:51:39.472" v="1379" actId="313"/>
          <ac:spMkLst>
            <pc:docMk/>
            <pc:sldMk cId="2460500145" sldId="335"/>
            <ac:spMk id="3" creationId="{4CC57563-901C-6855-2A0B-B15460FDCA83}"/>
          </ac:spMkLst>
        </pc:spChg>
        <pc:spChg chg="add mod">
          <ac:chgData name="Katie Bray" userId="1db83598-e8c7-4df0-92b9-c96a00b5e2d0" providerId="ADAL" clId="{B41E375F-ED68-4D90-BE53-939FF405BEB3}" dt="2024-04-14T10:50:54.319" v="1354" actId="20577"/>
          <ac:spMkLst>
            <pc:docMk/>
            <pc:sldMk cId="2460500145" sldId="335"/>
            <ac:spMk id="5" creationId="{D684BF31-385F-EB89-5E5C-998FBAC16770}"/>
          </ac:spMkLst>
        </pc:spChg>
        <pc:spChg chg="add mod">
          <ac:chgData name="Katie Bray" userId="1db83598-e8c7-4df0-92b9-c96a00b5e2d0" providerId="ADAL" clId="{B41E375F-ED68-4D90-BE53-939FF405BEB3}" dt="2024-04-14T10:52:17.218" v="1391" actId="1076"/>
          <ac:spMkLst>
            <pc:docMk/>
            <pc:sldMk cId="2460500145" sldId="335"/>
            <ac:spMk id="6" creationId="{BFEBBD2C-0C26-FB99-DD8C-6354D25D4FF0}"/>
          </ac:spMkLst>
        </pc:spChg>
        <pc:spChg chg="add mod">
          <ac:chgData name="Katie Bray" userId="1db83598-e8c7-4df0-92b9-c96a00b5e2d0" providerId="ADAL" clId="{B41E375F-ED68-4D90-BE53-939FF405BEB3}" dt="2024-04-14T10:51:56.499" v="1390" actId="20577"/>
          <ac:spMkLst>
            <pc:docMk/>
            <pc:sldMk cId="2460500145" sldId="335"/>
            <ac:spMk id="7" creationId="{F9BCD28F-8E36-E91F-E60D-B89CBE5BF271}"/>
          </ac:spMkLst>
        </pc:spChg>
        <pc:spChg chg="mod">
          <ac:chgData name="Katie Bray" userId="1db83598-e8c7-4df0-92b9-c96a00b5e2d0" providerId="ADAL" clId="{B41E375F-ED68-4D90-BE53-939FF405BEB3}" dt="2024-04-14T10:52:21.716" v="1393" actId="14100"/>
          <ac:spMkLst>
            <pc:docMk/>
            <pc:sldMk cId="2460500145" sldId="335"/>
            <ac:spMk id="14" creationId="{4964F6AC-7646-CD71-CE48-986D14E4896D}"/>
          </ac:spMkLst>
        </pc:spChg>
        <pc:spChg chg="mod">
          <ac:chgData name="Katie Bray" userId="1db83598-e8c7-4df0-92b9-c96a00b5e2d0" providerId="ADAL" clId="{B41E375F-ED68-4D90-BE53-939FF405BEB3}" dt="2024-04-14T10:37:31.995" v="1273" actId="1076"/>
          <ac:spMkLst>
            <pc:docMk/>
            <pc:sldMk cId="2460500145" sldId="335"/>
            <ac:spMk id="15" creationId="{3FE9313D-3A2C-CF43-4F32-D77FF7DAB4DD}"/>
          </ac:spMkLst>
        </pc:spChg>
        <pc:spChg chg="mod">
          <ac:chgData name="Katie Bray" userId="1db83598-e8c7-4df0-92b9-c96a00b5e2d0" providerId="ADAL" clId="{B41E375F-ED68-4D90-BE53-939FF405BEB3}" dt="2024-04-14T10:51:35.448" v="1378" actId="20577"/>
          <ac:spMkLst>
            <pc:docMk/>
            <pc:sldMk cId="2460500145" sldId="335"/>
            <ac:spMk id="16" creationId="{4843FA21-1F3D-85D9-19E7-9178E32D51AE}"/>
          </ac:spMkLst>
        </pc:spChg>
        <pc:spChg chg="mod">
          <ac:chgData name="Katie Bray" userId="1db83598-e8c7-4df0-92b9-c96a00b5e2d0" providerId="ADAL" clId="{B41E375F-ED68-4D90-BE53-939FF405BEB3}" dt="2024-04-14T11:06:08.250" v="1593" actId="12"/>
          <ac:spMkLst>
            <pc:docMk/>
            <pc:sldMk cId="2460500145" sldId="335"/>
            <ac:spMk id="18" creationId="{D84645AD-58D1-3209-9D81-CD943288A8A7}"/>
          </ac:spMkLst>
        </pc:spChg>
      </pc:sldChg>
      <pc:sldChg chg="modSp mod">
        <pc:chgData name="Katie Bray" userId="1db83598-e8c7-4df0-92b9-c96a00b5e2d0" providerId="ADAL" clId="{B41E375F-ED68-4D90-BE53-939FF405BEB3}" dt="2024-04-14T10:36:17.149" v="1259" actId="20577"/>
        <pc:sldMkLst>
          <pc:docMk/>
          <pc:sldMk cId="1406135269" sldId="336"/>
        </pc:sldMkLst>
        <pc:spChg chg="mod">
          <ac:chgData name="Katie Bray" userId="1db83598-e8c7-4df0-92b9-c96a00b5e2d0" providerId="ADAL" clId="{B41E375F-ED68-4D90-BE53-939FF405BEB3}" dt="2024-04-14T10:36:01.700" v="1245" actId="404"/>
          <ac:spMkLst>
            <pc:docMk/>
            <pc:sldMk cId="1406135269" sldId="336"/>
            <ac:spMk id="2" creationId="{EF50E8EC-B266-3E1D-B426-350B2F190839}"/>
          </ac:spMkLst>
        </pc:spChg>
        <pc:spChg chg="mod">
          <ac:chgData name="Katie Bray" userId="1db83598-e8c7-4df0-92b9-c96a00b5e2d0" providerId="ADAL" clId="{B41E375F-ED68-4D90-BE53-939FF405BEB3}" dt="2024-04-14T10:36:17.149" v="1259" actId="20577"/>
          <ac:spMkLst>
            <pc:docMk/>
            <pc:sldMk cId="1406135269" sldId="336"/>
            <ac:spMk id="15" creationId="{02A251CD-FC19-4571-6154-41C7A44D37D1}"/>
          </ac:spMkLst>
        </pc:spChg>
      </pc:sldChg>
      <pc:sldChg chg="addSp modSp mod modAnim">
        <pc:chgData name="Katie Bray" userId="1db83598-e8c7-4df0-92b9-c96a00b5e2d0" providerId="ADAL" clId="{B41E375F-ED68-4D90-BE53-939FF405BEB3}" dt="2024-04-14T11:32:27.443" v="2682" actId="13926"/>
        <pc:sldMkLst>
          <pc:docMk/>
          <pc:sldMk cId="2253632731" sldId="337"/>
        </pc:sldMkLst>
        <pc:spChg chg="add mod">
          <ac:chgData name="Katie Bray" userId="1db83598-e8c7-4df0-92b9-c96a00b5e2d0" providerId="ADAL" clId="{B41E375F-ED68-4D90-BE53-939FF405BEB3}" dt="2024-04-14T11:30:50.788" v="2601" actId="1076"/>
          <ac:spMkLst>
            <pc:docMk/>
            <pc:sldMk cId="2253632731" sldId="337"/>
            <ac:spMk id="2" creationId="{63BDCE3B-4BE4-817D-DA72-E5C80893BA36}"/>
          </ac:spMkLst>
        </pc:spChg>
        <pc:spChg chg="add mod">
          <ac:chgData name="Katie Bray" userId="1db83598-e8c7-4df0-92b9-c96a00b5e2d0" providerId="ADAL" clId="{B41E375F-ED68-4D90-BE53-939FF405BEB3}" dt="2024-04-14T11:31:17.266" v="2633" actId="1076"/>
          <ac:spMkLst>
            <pc:docMk/>
            <pc:sldMk cId="2253632731" sldId="337"/>
            <ac:spMk id="3" creationId="{D5CEAC2A-E119-B954-07D7-D8864556C21D}"/>
          </ac:spMkLst>
        </pc:spChg>
        <pc:spChg chg="mod">
          <ac:chgData name="Katie Bray" userId="1db83598-e8c7-4df0-92b9-c96a00b5e2d0" providerId="ADAL" clId="{B41E375F-ED68-4D90-BE53-939FF405BEB3}" dt="2024-04-14T11:32:27.443" v="2682" actId="13926"/>
          <ac:spMkLst>
            <pc:docMk/>
            <pc:sldMk cId="2253632731" sldId="337"/>
            <ac:spMk id="4" creationId="{757BA6D8-D0DA-89F7-4111-339718CD14A2}"/>
          </ac:spMkLst>
        </pc:spChg>
        <pc:spChg chg="add mod">
          <ac:chgData name="Katie Bray" userId="1db83598-e8c7-4df0-92b9-c96a00b5e2d0" providerId="ADAL" clId="{B41E375F-ED68-4D90-BE53-939FF405BEB3}" dt="2024-04-14T11:31:07.684" v="2623" actId="20577"/>
          <ac:spMkLst>
            <pc:docMk/>
            <pc:sldMk cId="2253632731" sldId="337"/>
            <ac:spMk id="6" creationId="{026C623D-DD6C-1A72-A803-691C75833986}"/>
          </ac:spMkLst>
        </pc:spChg>
        <pc:spChg chg="add mod">
          <ac:chgData name="Katie Bray" userId="1db83598-e8c7-4df0-92b9-c96a00b5e2d0" providerId="ADAL" clId="{B41E375F-ED68-4D90-BE53-939FF405BEB3}" dt="2024-04-14T11:31:13.886" v="2632" actId="20577"/>
          <ac:spMkLst>
            <pc:docMk/>
            <pc:sldMk cId="2253632731" sldId="337"/>
            <ac:spMk id="7" creationId="{8D41737A-1C17-6321-1DC3-A6E0363585F5}"/>
          </ac:spMkLst>
        </pc:spChg>
        <pc:spChg chg="add mod">
          <ac:chgData name="Katie Bray" userId="1db83598-e8c7-4df0-92b9-c96a00b5e2d0" providerId="ADAL" clId="{B41E375F-ED68-4D90-BE53-939FF405BEB3}" dt="2024-04-14T11:31:25.709" v="2641" actId="20577"/>
          <ac:spMkLst>
            <pc:docMk/>
            <pc:sldMk cId="2253632731" sldId="337"/>
            <ac:spMk id="8" creationId="{81E62A9B-A1FC-A12B-54B3-4F504FB93EBB}"/>
          </ac:spMkLst>
        </pc:spChg>
        <pc:spChg chg="mod">
          <ac:chgData name="Katie Bray" userId="1db83598-e8c7-4df0-92b9-c96a00b5e2d0" providerId="ADAL" clId="{B41E375F-ED68-4D90-BE53-939FF405BEB3}" dt="2024-04-14T11:31:42.720" v="2651" actId="1076"/>
          <ac:spMkLst>
            <pc:docMk/>
            <pc:sldMk cId="2253632731" sldId="337"/>
            <ac:spMk id="10" creationId="{1565E42A-40D6-54A7-AD28-898C70C9D942}"/>
          </ac:spMkLst>
        </pc:spChg>
        <pc:spChg chg="add mod">
          <ac:chgData name="Katie Bray" userId="1db83598-e8c7-4df0-92b9-c96a00b5e2d0" providerId="ADAL" clId="{B41E375F-ED68-4D90-BE53-939FF405BEB3}" dt="2024-04-14T11:31:41.300" v="2650" actId="20577"/>
          <ac:spMkLst>
            <pc:docMk/>
            <pc:sldMk cId="2253632731" sldId="337"/>
            <ac:spMk id="11" creationId="{2D224174-2827-2FEB-0ACC-9287FD6B6637}"/>
          </ac:spMkLst>
        </pc:spChg>
        <pc:spChg chg="add mod">
          <ac:chgData name="Katie Bray" userId="1db83598-e8c7-4df0-92b9-c96a00b5e2d0" providerId="ADAL" clId="{B41E375F-ED68-4D90-BE53-939FF405BEB3}" dt="2024-04-14T11:31:43.804" v="2652"/>
          <ac:spMkLst>
            <pc:docMk/>
            <pc:sldMk cId="2253632731" sldId="337"/>
            <ac:spMk id="12" creationId="{648C457D-9709-1BBA-C7FE-03E80D34FBA1}"/>
          </ac:spMkLst>
        </pc:spChg>
        <pc:spChg chg="add mod">
          <ac:chgData name="Katie Bray" userId="1db83598-e8c7-4df0-92b9-c96a00b5e2d0" providerId="ADAL" clId="{B41E375F-ED68-4D90-BE53-939FF405BEB3}" dt="2024-04-14T11:31:56.614" v="2663" actId="1076"/>
          <ac:spMkLst>
            <pc:docMk/>
            <pc:sldMk cId="2253632731" sldId="337"/>
            <ac:spMk id="13" creationId="{AB557C16-BE66-FC5F-BDF7-380AF6D21CEF}"/>
          </ac:spMkLst>
        </pc:spChg>
        <pc:spChg chg="add mod">
          <ac:chgData name="Katie Bray" userId="1db83598-e8c7-4df0-92b9-c96a00b5e2d0" providerId="ADAL" clId="{B41E375F-ED68-4D90-BE53-939FF405BEB3}" dt="2024-04-14T11:32:10.006" v="2673" actId="20577"/>
          <ac:spMkLst>
            <pc:docMk/>
            <pc:sldMk cId="2253632731" sldId="337"/>
            <ac:spMk id="14" creationId="{70CD152D-5F22-F9C9-0CD1-3E2C78F75DBF}"/>
          </ac:spMkLst>
        </pc:spChg>
        <pc:spChg chg="add mod">
          <ac:chgData name="Katie Bray" userId="1db83598-e8c7-4df0-92b9-c96a00b5e2d0" providerId="ADAL" clId="{B41E375F-ED68-4D90-BE53-939FF405BEB3}" dt="2024-04-14T11:32:21.966" v="2681" actId="20577"/>
          <ac:spMkLst>
            <pc:docMk/>
            <pc:sldMk cId="2253632731" sldId="337"/>
            <ac:spMk id="15" creationId="{21E5ADC4-0ECA-EA5E-C59E-A2F08F06ECBB}"/>
          </ac:spMkLst>
        </pc:spChg>
        <pc:picChg chg="add mod">
          <ac:chgData name="Katie Bray" userId="1db83598-e8c7-4df0-92b9-c96a00b5e2d0" providerId="ADAL" clId="{B41E375F-ED68-4D90-BE53-939FF405BEB3}" dt="2024-04-14T11:31:28.301" v="2642"/>
          <ac:picMkLst>
            <pc:docMk/>
            <pc:sldMk cId="2253632731" sldId="337"/>
            <ac:picMk id="9" creationId="{07F0448E-B6EA-4DEE-445C-DC56D370B209}"/>
          </ac:picMkLst>
        </pc:picChg>
      </pc:sldChg>
      <pc:sldChg chg="modSp mod">
        <pc:chgData name="Katie Bray" userId="1db83598-e8c7-4df0-92b9-c96a00b5e2d0" providerId="ADAL" clId="{B41E375F-ED68-4D90-BE53-939FF405BEB3}" dt="2024-04-14T10:22:36.402" v="290" actId="13926"/>
        <pc:sldMkLst>
          <pc:docMk/>
          <pc:sldMk cId="1531585141" sldId="340"/>
        </pc:sldMkLst>
        <pc:spChg chg="mod">
          <ac:chgData name="Katie Bray" userId="1db83598-e8c7-4df0-92b9-c96a00b5e2d0" providerId="ADAL" clId="{B41E375F-ED68-4D90-BE53-939FF405BEB3}" dt="2024-04-14T10:22:36.402" v="290" actId="13926"/>
          <ac:spMkLst>
            <pc:docMk/>
            <pc:sldMk cId="1531585141" sldId="340"/>
            <ac:spMk id="4" creationId="{54FDDBE8-10D8-0BAC-CCBE-300B29BD9675}"/>
          </ac:spMkLst>
        </pc:spChg>
      </pc:sldChg>
      <pc:sldChg chg="modSp mod">
        <pc:chgData name="Katie Bray" userId="1db83598-e8c7-4df0-92b9-c96a00b5e2d0" providerId="ADAL" clId="{B41E375F-ED68-4D90-BE53-939FF405BEB3}" dt="2024-04-14T10:37:05.911" v="1266"/>
        <pc:sldMkLst>
          <pc:docMk/>
          <pc:sldMk cId="1725578069" sldId="342"/>
        </pc:sldMkLst>
        <pc:spChg chg="mod">
          <ac:chgData name="Katie Bray" userId="1db83598-e8c7-4df0-92b9-c96a00b5e2d0" providerId="ADAL" clId="{B41E375F-ED68-4D90-BE53-939FF405BEB3}" dt="2024-04-14T10:37:05.911" v="1266"/>
          <ac:spMkLst>
            <pc:docMk/>
            <pc:sldMk cId="1725578069" sldId="342"/>
            <ac:spMk id="4" creationId="{5B757038-4B56-9A81-A479-66C4F62BFDE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4/24/2024</a:t>
            </a:fld>
            <a:endParaRPr lang="en-US"/>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4698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4/24/2024</a:t>
            </a:fld>
            <a:endParaRPr lang="en-US"/>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032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4/24/2024</a:t>
            </a:fld>
            <a:endParaRPr lang="en-US"/>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74343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4/24/2024</a:t>
            </a:fld>
            <a:endParaRPr lang="en-US"/>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0360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4/24/2024</a:t>
            </a:fld>
            <a:endParaRPr lang="en-US"/>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382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4/24/2024</a:t>
            </a:fld>
            <a:endParaRPr lang="en-US"/>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976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4/24/2024</a:t>
            </a:fld>
            <a:endParaRPr lang="en-US"/>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6381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4/24/2024</a:t>
            </a:fld>
            <a:endParaRPr lang="en-US"/>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4151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4/24/2024</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0758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4/24/2024</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9484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4/24/2024</a:t>
            </a:fld>
            <a:endParaRPr lang="en-US"/>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7272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4/24/2024</a:t>
            </a:fld>
            <a:endParaRPr lang="en-US"/>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a:p>
        </p:txBody>
      </p:sp>
    </p:spTree>
    <p:extLst>
      <p:ext uri="{BB962C8B-B14F-4D97-AF65-F5344CB8AC3E}">
        <p14:creationId xmlns:p14="http://schemas.microsoft.com/office/powerpoint/2010/main" val="394688100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easchool.org.uk/web/re/331387"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keaschool.org.uk/web/modern_foreign_languages/331389"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keaschool.org.uk/web/pe/331380"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hyperlink" Target="https://eur01.safelinks.protection.outlook.com/?url=https%3A%2F%2Fwww.singup.org%2Fsong-bank%2Fsong%2F109-this-little-light-of-mine%2F&amp;data=05%7C02%7CKBray%40kea.cornwall.sch.uk%7Ce4bb916c675244932e1708dc59f50bd7%7C4109a2dab2144f6aa8777a8178c0d350%7C0%7C0%7C638484156208029583%7CUnknown%7CTWFpbGZsb3d8eyJWIjoiMC4wLjAwMDAiLCJQIjoiV2luMzIiLCJBTiI6Ik1haWwiLCJXVCI6Mn0%3D%7C0%7C%7C%7C&amp;sdata=Jii2Q%2FLNw%2FE8wkSYKNEPN%2FbfXR2bB4oMXHuhPqoOGjM%3D&amp;reserved=0" TargetMode="External"/><Relationship Id="rId3" Type="http://schemas.openxmlformats.org/officeDocument/2006/relationships/hyperlink" Target="https://www.keaschool.org.uk/web/music/331504" TargetMode="External"/><Relationship Id="rId7" Type="http://schemas.openxmlformats.org/officeDocument/2006/relationships/hyperlink" Target="https://eur01.safelinks.protection.outlook.com/?url=https%3A%2F%2Fwww.singup.org%2Fsong-bank%2Fsong%2F926-one-moment-one-people%2F&amp;data=05%7C02%7CKBray%40kea.cornwall.sch.uk%7Ce4bb916c675244932e1708dc59f50bd7%7C4109a2dab2144f6aa8777a8178c0d350%7C0%7C0%7C638484156208022456%7CUnknown%7CTWFpbGZsb3d8eyJWIjoiMC4wLjAwMDAiLCJQIjoiV2luMzIiLCJBTiI6Ik1haWwiLCJXVCI6Mn0%3D%7C0%7C%7C%7C&amp;sdata=4FUcNY%2FjTajmvaRZDCS80ZBvKkegVSRiwfkF0plcY0E%3D&amp;reserved=0"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eur01.safelinks.protection.outlook.com/?url=https%3A%2F%2Fwww.singup.org%2Fsong-bank%2Fsong%2F966-proud-of-our-school%2F&amp;data=05%7C02%7CKBray%40kea.cornwall.sch.uk%7Ce4bb916c675244932e1708dc59f50bd7%7C4109a2dab2144f6aa8777a8178c0d350%7C0%7C0%7C638484156208013438%7CUnknown%7CTWFpbGZsb3d8eyJWIjoiMC4wLjAwMDAiLCJQIjoiV2luMzIiLCJBTiI6Ik1haWwiLCJXVCI6Mn0%3D%7C0%7C%7C%7C&amp;sdata=o7bg6KDy9nlbFVz3IzYrZ6F4Iv7ioz41jnD%2FSxwK06U%3D&amp;reserved=0" TargetMode="External"/><Relationship Id="rId5" Type="http://schemas.openxmlformats.org/officeDocument/2006/relationships/hyperlink" Target="https://eur01.safelinks.protection.outlook.com/?url=https%3A%2F%2Fwww.singup.org%2Fsong-bank%2Fsong%2F641-living-it-up-in-greece%2F&amp;data=05%7C02%7CKBray%40kea.cornwall.sch.uk%7Ce4bb916c675244932e1708dc59f50bd7%7C4109a2dab2144f6aa8777a8178c0d350%7C0%7C0%7C638484156208003176%7CUnknown%7CTWFpbGZsb3d8eyJWIjoiMC4wLjAwMDAiLCJQIjoiV2luMzIiLCJBTiI6Ik1haWwiLCJXVCI6Mn0%3D%7C0%7C%7C%7C&amp;sdata=Cetib%2BrzfArTvHYLVBQeGEFSQv7jc28g%2BhanLg2lxZo%3D&amp;reserved=0" TargetMode="External"/><Relationship Id="rId4" Type="http://schemas.openxmlformats.org/officeDocument/2006/relationships/image" Target="../media/image4.png"/><Relationship Id="rId9" Type="http://schemas.openxmlformats.org/officeDocument/2006/relationships/hyperlink" Target="https://eur01.safelinks.protection.outlook.com/?url=https%3A%2F%2Fwww.singup.org%2Fsong-bank%2Fsong%2F825-try-your-best&amp;data=05%7C02%7CKBray%40kea.cornwall.sch.uk%7Ce4bb916c675244932e1708dc59f50bd7%7C4109a2dab2144f6aa8777a8178c0d350%7C0%7C0%7C638484156208036451%7CUnknown%7CTWFpbGZsb3d8eyJWIjoiMC4wLjAwMDAiLCJQIjoiV2luMzIiLCJBTiI6Ik1haWwiLCJXVCI6Mn0%3D%7C0%7C%7C%7C&amp;sdata=eg0ciqU57BsFACE%2B9HA%2Frg2FvEEfDRGhK%2BDkaUdHPE8%3D&amp;reserved=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keaschool.org.uk/web/english_reading/566414"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keaschool.org.uk/web/maths_1/590994"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keaschool.org.uk/web/science/331379"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keaschool.org.uk/web/history_and_geography/331384"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keaschool.org.uk/web/computing_curriculum/331492"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keaschool.org.uk/web/personal_social_health_and_economic_pshe/331503"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keaschool.org.uk/web/art_and_design__technology/331390"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4" name="Rectangle 2073">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030" name="Picture 6">
            <a:extLst>
              <a:ext uri="{FF2B5EF4-FFF2-40B4-BE49-F238E27FC236}">
                <a16:creationId xmlns:a16="http://schemas.microsoft.com/office/drawing/2014/main" id="{4FD46D5C-8050-D89C-3003-7AC266621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39" r="8439"/>
          <a:stretch/>
        </p:blipFill>
        <p:spPr bwMode="auto">
          <a:xfrm>
            <a:off x="-47708" y="-151819"/>
            <a:ext cx="12239708" cy="7362518"/>
          </a:xfrm>
          <a:prstGeom prst="rect">
            <a:avLst/>
          </a:prstGeom>
          <a:noFill/>
          <a:extLst>
            <a:ext uri="{909E8E84-426E-40DD-AFC4-6F175D3DCCD1}">
              <a14:hiddenFill xmlns:a14="http://schemas.microsoft.com/office/drawing/2010/main">
                <a:solidFill>
                  <a:srgbClr val="FFFFFF"/>
                </a:solidFill>
              </a14:hiddenFill>
            </a:ext>
          </a:extLst>
        </p:spPr>
      </p:pic>
      <p:sp>
        <p:nvSpPr>
          <p:cNvPr id="2075" name="Rectangle 2074">
            <a:extLst>
              <a:ext uri="{FF2B5EF4-FFF2-40B4-BE49-F238E27FC236}">
                <a16:creationId xmlns:a16="http://schemas.microsoft.com/office/drawing/2014/main" id="{7C10BC51-CA68-4DED-AB6D-130047878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6"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982" y="827494"/>
            <a:ext cx="1291642" cy="429215"/>
            <a:chOff x="2504802" y="1755501"/>
            <a:chExt cx="1598829" cy="531293"/>
          </a:xfrm>
          <a:solidFill>
            <a:schemeClr val="tx1"/>
          </a:solidFill>
        </p:grpSpPr>
        <p:sp>
          <p:nvSpPr>
            <p:cNvPr id="2082" name="Freeform: Shape 2081">
              <a:extLst>
                <a:ext uri="{FF2B5EF4-FFF2-40B4-BE49-F238E27FC236}">
                  <a16:creationId xmlns:a16="http://schemas.microsoft.com/office/drawing/2014/main" id="{CC07906A-A83F-47F2-975A-C1756F44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083" name="Freeform: Shape 2082">
              <a:extLst>
                <a:ext uri="{FF2B5EF4-FFF2-40B4-BE49-F238E27FC236}">
                  <a16:creationId xmlns:a16="http://schemas.microsoft.com/office/drawing/2014/main" id="{0C38730D-4164-41D4-81C0-E9A070EA8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078" name="Group 2077">
            <a:extLst>
              <a:ext uri="{FF2B5EF4-FFF2-40B4-BE49-F238E27FC236}">
                <a16:creationId xmlns:a16="http://schemas.microsoft.com/office/drawing/2014/main" id="{D2539C73-C848-4608-957A-D6C0169139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736" y="533549"/>
            <a:ext cx="5356040" cy="5343028"/>
            <a:chOff x="739960" y="1925092"/>
            <a:chExt cx="4376696" cy="4366063"/>
          </a:xfrm>
        </p:grpSpPr>
        <p:sp>
          <p:nvSpPr>
            <p:cNvPr id="2086" name="Oval 2085">
              <a:extLst>
                <a:ext uri="{FF2B5EF4-FFF2-40B4-BE49-F238E27FC236}">
                  <a16:creationId xmlns:a16="http://schemas.microsoft.com/office/drawing/2014/main" id="{253EEDFE-1D2D-4938-9DF2-97FB4F709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Oval 2086">
              <a:extLst>
                <a:ext uri="{FF2B5EF4-FFF2-40B4-BE49-F238E27FC236}">
                  <a16:creationId xmlns:a16="http://schemas.microsoft.com/office/drawing/2014/main" id="{5EA4CF2D-570F-4529-ADDA-B37CF05B6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88" name="Oval 2087">
              <a:extLst>
                <a:ext uri="{FF2B5EF4-FFF2-40B4-BE49-F238E27FC236}">
                  <a16:creationId xmlns:a16="http://schemas.microsoft.com/office/drawing/2014/main" id="{CBE92B83-AFA7-40B1-9D3C-502840BAD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A1ED8C79-A418-1B8B-EFC2-F2AB4FC56F22}"/>
              </a:ext>
            </a:extLst>
          </p:cNvPr>
          <p:cNvSpPr>
            <a:spLocks noGrp="1"/>
          </p:cNvSpPr>
          <p:nvPr>
            <p:ph type="ctrTitle"/>
          </p:nvPr>
        </p:nvSpPr>
        <p:spPr>
          <a:xfrm>
            <a:off x="-139991" y="706727"/>
            <a:ext cx="6421921" cy="3478774"/>
          </a:xfrm>
        </p:spPr>
        <p:txBody>
          <a:bodyPr>
            <a:normAutofit/>
          </a:bodyPr>
          <a:lstStyle/>
          <a:p>
            <a:r>
              <a:rPr lang="en-GB" sz="2000" dirty="0"/>
              <a:t>Ancient </a:t>
            </a:r>
            <a:br>
              <a:rPr lang="en-GB" sz="2000" dirty="0"/>
            </a:br>
            <a:br>
              <a:rPr lang="en-GB" sz="2000" dirty="0"/>
            </a:br>
            <a:r>
              <a:rPr lang="en-GB" sz="2000" dirty="0" err="1"/>
              <a:t>greeCE</a:t>
            </a:r>
            <a:endParaRPr lang="en-GB" sz="2000" dirty="0"/>
          </a:p>
        </p:txBody>
      </p:sp>
      <p:sp>
        <p:nvSpPr>
          <p:cNvPr id="2080" name="Graphic 212">
            <a:extLst>
              <a:ext uri="{FF2B5EF4-FFF2-40B4-BE49-F238E27FC236}">
                <a16:creationId xmlns:a16="http://schemas.microsoft.com/office/drawing/2014/main" id="{19A55484-B97B-45ED-A47D-EBECAC290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084" name="Graphic 212">
            <a:extLst>
              <a:ext uri="{FF2B5EF4-FFF2-40B4-BE49-F238E27FC236}">
                <a16:creationId xmlns:a16="http://schemas.microsoft.com/office/drawing/2014/main" id="{B31CB7B9-2B8F-4AD6-9FFE-5DAE8E132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a:extLst>
              <a:ext uri="{FF2B5EF4-FFF2-40B4-BE49-F238E27FC236}">
                <a16:creationId xmlns:a16="http://schemas.microsoft.com/office/drawing/2014/main" id="{5D138DE9-DCC5-092A-061D-B87398797C13}"/>
              </a:ext>
            </a:extLst>
          </p:cNvPr>
          <p:cNvPicPr>
            <a:picLocks noChangeAspect="1"/>
          </p:cNvPicPr>
          <p:nvPr/>
        </p:nvPicPr>
        <p:blipFill rotWithShape="1">
          <a:blip r:embed="rId3"/>
          <a:srcRect r="-4" b="5496"/>
          <a:stretch/>
        </p:blipFill>
        <p:spPr>
          <a:xfrm>
            <a:off x="2007184" y="1022930"/>
            <a:ext cx="1881843" cy="1881850"/>
          </a:xfrm>
          <a:prstGeom prst="rect">
            <a:avLst/>
          </a:prstGeom>
        </p:spPr>
      </p:pic>
    </p:spTree>
    <p:extLst>
      <p:ext uri="{BB962C8B-B14F-4D97-AF65-F5344CB8AC3E}">
        <p14:creationId xmlns:p14="http://schemas.microsoft.com/office/powerpoint/2010/main" val="279884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5597B-882D-60B7-8E0D-22F806D0321B}"/>
            </a:ext>
          </a:extLst>
        </p:cNvPr>
        <p:cNvGrpSpPr/>
        <p:nvPr/>
      </p:nvGrpSpPr>
      <p:grpSpPr>
        <a:xfrm>
          <a:off x="0" y="0"/>
          <a:ext cx="0" cy="0"/>
          <a:chOff x="0" y="0"/>
          <a:chExt cx="0" cy="0"/>
        </a:xfrm>
      </p:grpSpPr>
      <p:pic>
        <p:nvPicPr>
          <p:cNvPr id="230" name="Picture 229" descr="A Buddha figurine with a person sitting on the background holding a beaded necklace">
            <a:extLst>
              <a:ext uri="{FF2B5EF4-FFF2-40B4-BE49-F238E27FC236}">
                <a16:creationId xmlns:a16="http://schemas.microsoft.com/office/drawing/2014/main" id="{056EF05A-15E8-E0F4-FC90-4F459780A815}"/>
              </a:ext>
            </a:extLst>
          </p:cNvPr>
          <p:cNvPicPr>
            <a:picLocks noChangeAspect="1"/>
          </p:cNvPicPr>
          <p:nvPr/>
        </p:nvPicPr>
        <p:blipFill rotWithShape="1">
          <a:blip r:embed="rId2"/>
          <a:srcRect l="7480" r="7479" b="-2"/>
          <a:stretch/>
        </p:blipFill>
        <p:spPr>
          <a:xfrm>
            <a:off x="1291634" y="1148747"/>
            <a:ext cx="4793260" cy="4227387"/>
          </a:xfrm>
          <a:prstGeom prst="rect">
            <a:avLst/>
          </a:prstGeom>
          <a:ln w="28575">
            <a:noFill/>
          </a:ln>
        </p:spPr>
      </p:pic>
      <p:sp>
        <p:nvSpPr>
          <p:cNvPr id="4" name="Title 1">
            <a:extLst>
              <a:ext uri="{FF2B5EF4-FFF2-40B4-BE49-F238E27FC236}">
                <a16:creationId xmlns:a16="http://schemas.microsoft.com/office/drawing/2014/main" id="{5B757038-4B56-9A81-A479-66C4F62BFDE1}"/>
              </a:ext>
            </a:extLst>
          </p:cNvPr>
          <p:cNvSpPr txBox="1">
            <a:spLocks/>
          </p:cNvSpPr>
          <p:nvPr/>
        </p:nvSpPr>
        <p:spPr>
          <a:xfrm>
            <a:off x="5635225" y="-52364"/>
            <a:ext cx="4203323" cy="10856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dirty="0" err="1">
                <a:ea typeface="Source Sans Pro SemiBold" panose="020B0603030403020204" pitchFamily="34" charset="0"/>
                <a:hlinkClick r:id="rId3"/>
              </a:rPr>
              <a:t>R.e</a:t>
            </a:r>
            <a:r>
              <a:rPr lang="en-US" sz="3200" b="1" cap="all" spc="1500" dirty="0">
                <a:ea typeface="Source Sans Pro SemiBold" panose="020B0603030403020204" pitchFamily="34" charset="0"/>
                <a:hlinkClick r:id="rId3"/>
              </a:rPr>
              <a:t>.</a:t>
            </a:r>
            <a:endParaRPr lang="en-US" sz="3200" b="1" cap="all" spc="1500" dirty="0">
              <a:ea typeface="Source Sans Pro SemiBold" panose="020B0603030403020204" pitchFamily="34" charset="0"/>
            </a:endParaRPr>
          </a:p>
        </p:txBody>
      </p:sp>
      <p:pic>
        <p:nvPicPr>
          <p:cNvPr id="3" name="Picture 2" descr="A close up of a logo&#10;&#10;Description automatically generated">
            <a:extLst>
              <a:ext uri="{FF2B5EF4-FFF2-40B4-BE49-F238E27FC236}">
                <a16:creationId xmlns:a16="http://schemas.microsoft.com/office/drawing/2014/main" id="{431A8524-0EBB-3747-5DB4-2400F8509BF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40715" y="3695474"/>
            <a:ext cx="909021" cy="661313"/>
          </a:xfrm>
          <a:prstGeom prst="rect">
            <a:avLst/>
          </a:prstGeom>
        </p:spPr>
      </p:pic>
      <p:pic>
        <p:nvPicPr>
          <p:cNvPr id="5" name="Picture 4" descr="A white speech bubble with black border&#10;&#10;Description automatically generated">
            <a:extLst>
              <a:ext uri="{FF2B5EF4-FFF2-40B4-BE49-F238E27FC236}">
                <a16:creationId xmlns:a16="http://schemas.microsoft.com/office/drawing/2014/main" id="{864F4DE4-1933-1335-012E-9487EA785CE5}"/>
              </a:ext>
            </a:extLst>
          </p:cNvPr>
          <p:cNvPicPr/>
          <p:nvPr/>
        </p:nvPicPr>
        <p:blipFill>
          <a:blip r:embed="rId5">
            <a:extLst>
              <a:ext uri="{28A0092B-C50C-407E-A947-70E740481C1C}">
                <a14:useLocalDpi xmlns:a14="http://schemas.microsoft.com/office/drawing/2010/main" val="0"/>
              </a:ext>
            </a:extLst>
          </a:blip>
          <a:stretch>
            <a:fillRect/>
          </a:stretch>
        </p:blipFill>
        <p:spPr>
          <a:xfrm>
            <a:off x="6647741" y="4431588"/>
            <a:ext cx="4860256" cy="2110192"/>
          </a:xfrm>
          <a:prstGeom prst="rect">
            <a:avLst/>
          </a:prstGeom>
        </p:spPr>
      </p:pic>
      <p:sp>
        <p:nvSpPr>
          <p:cNvPr id="6" name="TextBox 5">
            <a:extLst>
              <a:ext uri="{FF2B5EF4-FFF2-40B4-BE49-F238E27FC236}">
                <a16:creationId xmlns:a16="http://schemas.microsoft.com/office/drawing/2014/main" id="{949DDDAD-EBD8-8C08-747B-CC1ED80B21D8}"/>
              </a:ext>
            </a:extLst>
          </p:cNvPr>
          <p:cNvSpPr txBox="1"/>
          <p:nvPr/>
        </p:nvSpPr>
        <p:spPr>
          <a:xfrm>
            <a:off x="9479254" y="5259805"/>
            <a:ext cx="786180"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pagan</a:t>
            </a:r>
          </a:p>
        </p:txBody>
      </p:sp>
      <p:sp>
        <p:nvSpPr>
          <p:cNvPr id="7" name="TextBox 6">
            <a:extLst>
              <a:ext uri="{FF2B5EF4-FFF2-40B4-BE49-F238E27FC236}">
                <a16:creationId xmlns:a16="http://schemas.microsoft.com/office/drawing/2014/main" id="{ED548C9E-EBBC-FFF1-BB64-25E2A87B86E5}"/>
              </a:ext>
            </a:extLst>
          </p:cNvPr>
          <p:cNvSpPr txBox="1"/>
          <p:nvPr/>
        </p:nvSpPr>
        <p:spPr>
          <a:xfrm>
            <a:off x="8167361" y="4682102"/>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St </a:t>
            </a:r>
            <a:r>
              <a:rPr lang="en-GB" sz="2800" dirty="0" err="1">
                <a:latin typeface="The Hand Black" panose="020F0502020204030204" pitchFamily="66" charset="0"/>
                <a:ea typeface="UD Digi Kyokasho N-B" panose="020B0400000000000000" pitchFamily="18" charset="-128"/>
                <a:cs typeface="Dreaming Outloud Script Pro" panose="020F0502020204030204" pitchFamily="66" charset="0"/>
              </a:rPr>
              <a:t>Piran</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8" name="TextBox 7">
            <a:extLst>
              <a:ext uri="{FF2B5EF4-FFF2-40B4-BE49-F238E27FC236}">
                <a16:creationId xmlns:a16="http://schemas.microsoft.com/office/drawing/2014/main" id="{BBE3D2A6-6D1F-EBF9-4B0F-B23DC5C9DE3A}"/>
              </a:ext>
            </a:extLst>
          </p:cNvPr>
          <p:cNvSpPr txBox="1"/>
          <p:nvPr/>
        </p:nvSpPr>
        <p:spPr>
          <a:xfrm>
            <a:off x="7100537" y="5242503"/>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sacred</a:t>
            </a:r>
          </a:p>
        </p:txBody>
      </p:sp>
      <p:sp>
        <p:nvSpPr>
          <p:cNvPr id="9" name="TextBox 8">
            <a:extLst>
              <a:ext uri="{FF2B5EF4-FFF2-40B4-BE49-F238E27FC236}">
                <a16:creationId xmlns:a16="http://schemas.microsoft.com/office/drawing/2014/main" id="{2FB511DC-85B8-22B7-D022-CBABC8481FFA}"/>
              </a:ext>
            </a:extLst>
          </p:cNvPr>
          <p:cNvSpPr txBox="1"/>
          <p:nvPr/>
        </p:nvSpPr>
        <p:spPr>
          <a:xfrm>
            <a:off x="6753395" y="4666720"/>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10" name="TextBox 9">
            <a:extLst>
              <a:ext uri="{FF2B5EF4-FFF2-40B4-BE49-F238E27FC236}">
                <a16:creationId xmlns:a16="http://schemas.microsoft.com/office/drawing/2014/main" id="{6A9E3D35-B2A1-CE32-EE70-8DB54C53BDC8}"/>
              </a:ext>
            </a:extLst>
          </p:cNvPr>
          <p:cNvSpPr txBox="1"/>
          <p:nvPr/>
        </p:nvSpPr>
        <p:spPr>
          <a:xfrm>
            <a:off x="6163651" y="964021"/>
            <a:ext cx="5878824" cy="2800767"/>
          </a:xfrm>
          <a:prstGeom prst="rect">
            <a:avLst/>
          </a:prstGeom>
          <a:noFill/>
        </p:spPr>
        <p:txBody>
          <a:bodyPr wrap="square">
            <a:spAutoFit/>
          </a:bodyPr>
          <a:lstStyle/>
          <a:p>
            <a:r>
              <a:rPr lang="en-GB" sz="1600" dirty="0"/>
              <a:t>How and why do people in Cornwall mark significant events in community life? </a:t>
            </a:r>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r>
              <a:rPr lang="en-GB" sz="1600" dirty="0"/>
              <a:t>Why do we celebrate special times in our lives? </a:t>
            </a:r>
          </a:p>
          <a:p>
            <a:pPr marL="171450" indent="-171450">
              <a:buFont typeface="Courier New" panose="02070309020205020404" pitchFamily="49" charset="0"/>
              <a:buChar char="o"/>
            </a:pPr>
            <a:r>
              <a:rPr lang="en-GB" sz="1600" dirty="0"/>
              <a:t>How do we celebrate special times in Cornwall? </a:t>
            </a:r>
          </a:p>
          <a:p>
            <a:pPr marL="171450" indent="-171450">
              <a:buFont typeface="Courier New" panose="02070309020205020404" pitchFamily="49" charset="0"/>
              <a:buChar char="o"/>
            </a:pPr>
            <a:r>
              <a:rPr lang="en-GB" sz="1600" dirty="0"/>
              <a:t>What is the connection between Harvest Festivals and Cornwall? </a:t>
            </a:r>
          </a:p>
          <a:p>
            <a:pPr marL="171450" indent="-171450">
              <a:buFont typeface="Courier New" panose="02070309020205020404" pitchFamily="49" charset="0"/>
              <a:buChar char="o"/>
            </a:pPr>
            <a:r>
              <a:rPr lang="en-GB" sz="1600" dirty="0"/>
              <a:t>I can explain the significance of St </a:t>
            </a:r>
            <a:r>
              <a:rPr lang="en-GB" sz="1600" dirty="0" err="1"/>
              <a:t>Piran</a:t>
            </a:r>
            <a:r>
              <a:rPr lang="en-GB" sz="1600" dirty="0"/>
              <a:t> for Cornwall. </a:t>
            </a:r>
          </a:p>
          <a:p>
            <a:pPr marL="171450" indent="-171450">
              <a:buFont typeface="Courier New" panose="02070309020205020404" pitchFamily="49" charset="0"/>
              <a:buChar char="o"/>
            </a:pPr>
            <a:r>
              <a:rPr lang="en-GB" sz="1600" dirty="0"/>
              <a:t>I can identify sacred sites in Cornwall. </a:t>
            </a:r>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endParaRPr lang="en-GB" sz="1600" dirty="0"/>
          </a:p>
        </p:txBody>
      </p:sp>
      <p:sp>
        <p:nvSpPr>
          <p:cNvPr id="11" name="TextBox 10">
            <a:extLst>
              <a:ext uri="{FF2B5EF4-FFF2-40B4-BE49-F238E27FC236}">
                <a16:creationId xmlns:a16="http://schemas.microsoft.com/office/drawing/2014/main" id="{3E6FA979-F71E-CB4E-14BA-AF6D56B70EBB}"/>
              </a:ext>
            </a:extLst>
          </p:cNvPr>
          <p:cNvSpPr txBox="1"/>
          <p:nvPr/>
        </p:nvSpPr>
        <p:spPr>
          <a:xfrm>
            <a:off x="8289895" y="5259805"/>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Celtic</a:t>
            </a:r>
          </a:p>
        </p:txBody>
      </p:sp>
    </p:spTree>
    <p:extLst>
      <p:ext uri="{BB962C8B-B14F-4D97-AF65-F5344CB8AC3E}">
        <p14:creationId xmlns:p14="http://schemas.microsoft.com/office/powerpoint/2010/main" val="17255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D78D2D-46DC-7305-FC79-1911A7B0CC28}"/>
            </a:ext>
          </a:extLst>
        </p:cNvPr>
        <p:cNvGrpSpPr/>
        <p:nvPr/>
      </p:nvGrpSpPr>
      <p:grpSpPr>
        <a:xfrm>
          <a:off x="0" y="0"/>
          <a:ext cx="0" cy="0"/>
          <a:chOff x="0" y="0"/>
          <a:chExt cx="0" cy="0"/>
        </a:xfrm>
      </p:grpSpPr>
      <p:grpSp>
        <p:nvGrpSpPr>
          <p:cNvPr id="118"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19" name="Freeform: Shape 118">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25" name="Oval 124">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27" name="Rectangle 12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descr="Building in a corner">
            <a:extLst>
              <a:ext uri="{FF2B5EF4-FFF2-40B4-BE49-F238E27FC236}">
                <a16:creationId xmlns:a16="http://schemas.microsoft.com/office/drawing/2014/main" id="{3E7B70F1-2D47-22E1-02E2-FD1E67A58820}"/>
              </a:ext>
            </a:extLst>
          </p:cNvPr>
          <p:cNvPicPr>
            <a:picLocks noChangeAspect="1"/>
          </p:cNvPicPr>
          <p:nvPr/>
        </p:nvPicPr>
        <p:blipFill rotWithShape="1">
          <a:blip r:embed="rId2"/>
          <a:srcRect l="13745" r="10570" b="1"/>
          <a:stretch/>
        </p:blipFill>
        <p:spPr>
          <a:xfrm>
            <a:off x="1291634" y="1148747"/>
            <a:ext cx="4793260" cy="4227387"/>
          </a:xfrm>
          <a:prstGeom prst="rect">
            <a:avLst/>
          </a:prstGeom>
          <a:ln w="28575">
            <a:noFill/>
          </a:ln>
        </p:spPr>
      </p:pic>
      <p:grpSp>
        <p:nvGrpSpPr>
          <p:cNvPr id="129" name="Group 128">
            <a:extLst>
              <a:ext uri="{FF2B5EF4-FFF2-40B4-BE49-F238E27FC236}">
                <a16:creationId xmlns:a16="http://schemas.microsoft.com/office/drawing/2014/main" id="{FC1BD014-5623-4064-BAFE-A5AAAFB3C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5096" y="657544"/>
            <a:ext cx="4843727" cy="5534144"/>
            <a:chOff x="1674895" y="1345036"/>
            <a:chExt cx="5428610" cy="4210939"/>
          </a:xfrm>
        </p:grpSpPr>
        <p:sp>
          <p:nvSpPr>
            <p:cNvPr id="130" name="Rectangle 129">
              <a:extLst>
                <a:ext uri="{FF2B5EF4-FFF2-40B4-BE49-F238E27FC236}">
                  <a16:creationId xmlns:a16="http://schemas.microsoft.com/office/drawing/2014/main" id="{A27BC42E-B225-42FA-9AB5-F860C44BB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EECF5D0B-A89A-4902-8D22-AFB1D55AC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33" name="Rectangle 132">
            <a:extLst>
              <a:ext uri="{FF2B5EF4-FFF2-40B4-BE49-F238E27FC236}">
                <a16:creationId xmlns:a16="http://schemas.microsoft.com/office/drawing/2014/main" id="{7871DA93-90AF-40F3-A1A1-04E166972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A9B0983-32A0-C991-A173-F9100B2A4C26}"/>
              </a:ext>
            </a:extLst>
          </p:cNvPr>
          <p:cNvSpPr txBox="1">
            <a:spLocks/>
          </p:cNvSpPr>
          <p:nvPr/>
        </p:nvSpPr>
        <p:spPr>
          <a:xfrm>
            <a:off x="6175258" y="375469"/>
            <a:ext cx="4203323" cy="6219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dirty="0" err="1">
                <a:ea typeface="Source Sans Pro SemiBold" panose="020B0603030403020204" pitchFamily="34" charset="0"/>
                <a:hlinkClick r:id="rId3"/>
              </a:rPr>
              <a:t>french</a:t>
            </a:r>
            <a:endParaRPr lang="en-US" sz="3200" b="1" cap="all" spc="1500" dirty="0">
              <a:ea typeface="Source Sans Pro SemiBold" panose="020B0603030403020204" pitchFamily="34" charset="0"/>
            </a:endParaRPr>
          </a:p>
        </p:txBody>
      </p:sp>
      <p:sp>
        <p:nvSpPr>
          <p:cNvPr id="135"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37" name="Graphic 212">
            <a:extLst>
              <a:ext uri="{FF2B5EF4-FFF2-40B4-BE49-F238E27FC236}">
                <a16:creationId xmlns:a16="http://schemas.microsoft.com/office/drawing/2014/main" id="{70616F44-B954-409D-87BC-C69465EDE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39" name="Freeform: Shape 138">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41" name="Freeform: Shape 140">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43" name="Oval 142">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Oval 144">
            <a:extLst>
              <a:ext uri="{FF2B5EF4-FFF2-40B4-BE49-F238E27FC236}">
                <a16:creationId xmlns:a16="http://schemas.microsoft.com/office/drawing/2014/main" id="{5D981608-D865-4AD7-AC34-A2398EA19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59160" y="5987064"/>
            <a:ext cx="1054466" cy="469689"/>
            <a:chOff x="9841624" y="4115729"/>
            <a:chExt cx="602169" cy="268223"/>
          </a:xfrm>
          <a:solidFill>
            <a:schemeClr val="tx1"/>
          </a:solidFill>
        </p:grpSpPr>
        <p:sp>
          <p:nvSpPr>
            <p:cNvPr id="148" name="Freeform: Shape 14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4" descr="A white speech bubble with black border&#10;&#10;Description automatically generated">
            <a:extLst>
              <a:ext uri="{FF2B5EF4-FFF2-40B4-BE49-F238E27FC236}">
                <a16:creationId xmlns:a16="http://schemas.microsoft.com/office/drawing/2014/main" id="{37240457-6DA8-83E8-EFD1-8BCF35E28AB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691266" y="4217225"/>
            <a:ext cx="4860256" cy="2110192"/>
          </a:xfrm>
          <a:prstGeom prst="rect">
            <a:avLst/>
          </a:prstGeom>
        </p:spPr>
      </p:pic>
      <p:sp>
        <p:nvSpPr>
          <p:cNvPr id="7" name="TextBox 6">
            <a:extLst>
              <a:ext uri="{FF2B5EF4-FFF2-40B4-BE49-F238E27FC236}">
                <a16:creationId xmlns:a16="http://schemas.microsoft.com/office/drawing/2014/main" id="{94741B82-DB5C-8164-092A-7B64783B40FC}"/>
              </a:ext>
            </a:extLst>
          </p:cNvPr>
          <p:cNvSpPr txBox="1"/>
          <p:nvPr/>
        </p:nvSpPr>
        <p:spPr>
          <a:xfrm>
            <a:off x="9654584" y="5375852"/>
            <a:ext cx="1594492" cy="523220"/>
          </a:xfrm>
          <a:prstGeom prst="rect">
            <a:avLst/>
          </a:prstGeom>
          <a:noFill/>
        </p:spPr>
        <p:txBody>
          <a:bodyPr wrap="square">
            <a:spAutoFit/>
          </a:bodyPr>
          <a:lstStyle/>
          <a:p>
            <a:r>
              <a:rPr lang="en-GB" sz="2800" dirty="0" err="1">
                <a:latin typeface="The Hand Black" panose="020F0502020204030204" pitchFamily="66" charset="0"/>
                <a:ea typeface="UD Digi Kyokasho N-B" panose="020B0400000000000000" pitchFamily="18" charset="-128"/>
                <a:cs typeface="Dreaming Outloud Script Pro" panose="020F0502020204030204" pitchFamily="66" charset="0"/>
              </a:rPr>
              <a:t>animaux</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9" name="TextBox 8">
            <a:extLst>
              <a:ext uri="{FF2B5EF4-FFF2-40B4-BE49-F238E27FC236}">
                <a16:creationId xmlns:a16="http://schemas.microsoft.com/office/drawing/2014/main" id="{0A79F930-8935-37B1-CD09-77ECC9BB294F}"/>
              </a:ext>
            </a:extLst>
          </p:cNvPr>
          <p:cNvSpPr txBox="1"/>
          <p:nvPr/>
        </p:nvSpPr>
        <p:spPr>
          <a:xfrm>
            <a:off x="6970750" y="4376538"/>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10" name="TextBox 9">
            <a:extLst>
              <a:ext uri="{FF2B5EF4-FFF2-40B4-BE49-F238E27FC236}">
                <a16:creationId xmlns:a16="http://schemas.microsoft.com/office/drawing/2014/main" id="{46731115-4A2B-B5F8-E73B-62306C758467}"/>
              </a:ext>
            </a:extLst>
          </p:cNvPr>
          <p:cNvSpPr txBox="1"/>
          <p:nvPr/>
        </p:nvSpPr>
        <p:spPr>
          <a:xfrm>
            <a:off x="7100072" y="1152744"/>
            <a:ext cx="4294939" cy="2800767"/>
          </a:xfrm>
          <a:prstGeom prst="rect">
            <a:avLst/>
          </a:prstGeom>
          <a:noFill/>
        </p:spPr>
        <p:txBody>
          <a:bodyPr wrap="square">
            <a:spAutoFit/>
          </a:bodyPr>
          <a:lstStyle/>
          <a:p>
            <a:r>
              <a:rPr lang="en-GB" sz="1600" dirty="0"/>
              <a:t>We will be learning verbs to describe various activities, sports and hobbies.</a:t>
            </a:r>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r>
              <a:rPr lang="en-GB" sz="1600" dirty="0"/>
              <a:t>I can name different animals – pig, lion, bird, horse and rabbit</a:t>
            </a:r>
          </a:p>
          <a:p>
            <a:pPr marL="171450" indent="-171450">
              <a:buFont typeface="Courier New" panose="02070309020205020404" pitchFamily="49" charset="0"/>
              <a:buChar char="o"/>
            </a:pPr>
            <a:r>
              <a:rPr lang="en-GB" sz="1600" dirty="0"/>
              <a:t>I can name more animals – cow, duck, monkey, mouse and sheep</a:t>
            </a:r>
          </a:p>
          <a:p>
            <a:pPr marL="171450" indent="-171450">
              <a:buFont typeface="Courier New" panose="02070309020205020404" pitchFamily="49" charset="0"/>
              <a:buChar char="o"/>
            </a:pPr>
            <a:r>
              <a:rPr lang="en-GB" sz="1600" dirty="0"/>
              <a:t>I can guess animals from different descriptions.</a:t>
            </a:r>
          </a:p>
          <a:p>
            <a:pPr marL="171450" indent="-171450">
              <a:buFont typeface="Courier New" panose="02070309020205020404" pitchFamily="49" charset="0"/>
              <a:buChar char="o"/>
            </a:pPr>
            <a:r>
              <a:rPr lang="en-GB" sz="1600" dirty="0"/>
              <a:t>I can describe different animals </a:t>
            </a:r>
          </a:p>
          <a:p>
            <a:pPr marL="171450" indent="-171450">
              <a:buFont typeface="Courier New" panose="02070309020205020404" pitchFamily="49" charset="0"/>
              <a:buChar char="o"/>
            </a:pPr>
            <a:endParaRPr lang="en-GB" sz="1600" dirty="0"/>
          </a:p>
        </p:txBody>
      </p:sp>
      <p:sp>
        <p:nvSpPr>
          <p:cNvPr id="11" name="TextBox 10">
            <a:extLst>
              <a:ext uri="{FF2B5EF4-FFF2-40B4-BE49-F238E27FC236}">
                <a16:creationId xmlns:a16="http://schemas.microsoft.com/office/drawing/2014/main" id="{0F1893BC-35F6-587E-A125-651D774E9567}"/>
              </a:ext>
            </a:extLst>
          </p:cNvPr>
          <p:cNvSpPr txBox="1"/>
          <p:nvPr/>
        </p:nvSpPr>
        <p:spPr>
          <a:xfrm>
            <a:off x="8514889" y="4263806"/>
            <a:ext cx="1036656" cy="523220"/>
          </a:xfrm>
          <a:prstGeom prst="rect">
            <a:avLst/>
          </a:prstGeom>
          <a:noFill/>
        </p:spPr>
        <p:txBody>
          <a:bodyPr wrap="square">
            <a:spAutoFit/>
          </a:bodyPr>
          <a:lstStyle/>
          <a:p>
            <a:r>
              <a:rPr lang="en-GB" sz="2800" dirty="0" err="1">
                <a:latin typeface="The Hand Black" panose="020F0502020204030204" pitchFamily="66" charset="0"/>
                <a:ea typeface="UD Digi Kyokasho N-B" panose="020B0400000000000000" pitchFamily="18" charset="-128"/>
                <a:cs typeface="Dreaming Outloud Script Pro" panose="020F0502020204030204" pitchFamily="66" charset="0"/>
              </a:rPr>
              <a:t>devinez</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2" name="TextBox 11">
            <a:extLst>
              <a:ext uri="{FF2B5EF4-FFF2-40B4-BE49-F238E27FC236}">
                <a16:creationId xmlns:a16="http://schemas.microsoft.com/office/drawing/2014/main" id="{AC3ECD9A-42A8-F46B-07C9-A62E8B927906}"/>
              </a:ext>
            </a:extLst>
          </p:cNvPr>
          <p:cNvSpPr txBox="1"/>
          <p:nvPr/>
        </p:nvSpPr>
        <p:spPr>
          <a:xfrm>
            <a:off x="6931256" y="5194025"/>
            <a:ext cx="1036656" cy="523220"/>
          </a:xfrm>
          <a:prstGeom prst="rect">
            <a:avLst/>
          </a:prstGeom>
          <a:noFill/>
        </p:spPr>
        <p:txBody>
          <a:bodyPr wrap="square">
            <a:spAutoFit/>
          </a:bodyPr>
          <a:lstStyle/>
          <a:p>
            <a:r>
              <a:rPr lang="en-GB" sz="2800" dirty="0" err="1">
                <a:latin typeface="The Hand Black" panose="020F0502020204030204" pitchFamily="66" charset="0"/>
                <a:ea typeface="UD Digi Kyokasho N-B" panose="020B0400000000000000" pitchFamily="18" charset="-128"/>
                <a:cs typeface="Dreaming Outloud Script Pro" panose="020F0502020204030204" pitchFamily="66" charset="0"/>
              </a:rPr>
              <a:t>vache</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3" name="TextBox 12">
            <a:extLst>
              <a:ext uri="{FF2B5EF4-FFF2-40B4-BE49-F238E27FC236}">
                <a16:creationId xmlns:a16="http://schemas.microsoft.com/office/drawing/2014/main" id="{421CFB82-6397-26A2-CB85-FDA8EE770394}"/>
              </a:ext>
            </a:extLst>
          </p:cNvPr>
          <p:cNvSpPr txBox="1"/>
          <p:nvPr/>
        </p:nvSpPr>
        <p:spPr>
          <a:xfrm>
            <a:off x="7958366" y="4558779"/>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lapin</a:t>
            </a:r>
          </a:p>
        </p:txBody>
      </p:sp>
      <p:sp>
        <p:nvSpPr>
          <p:cNvPr id="14" name="TextBox 13">
            <a:extLst>
              <a:ext uri="{FF2B5EF4-FFF2-40B4-BE49-F238E27FC236}">
                <a16:creationId xmlns:a16="http://schemas.microsoft.com/office/drawing/2014/main" id="{4989CDFE-B06B-6E2D-8BD6-828CAFAA05F2}"/>
              </a:ext>
            </a:extLst>
          </p:cNvPr>
          <p:cNvSpPr txBox="1"/>
          <p:nvPr/>
        </p:nvSpPr>
        <p:spPr>
          <a:xfrm>
            <a:off x="10328947" y="4254246"/>
            <a:ext cx="1460339"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animal</a:t>
            </a:r>
          </a:p>
        </p:txBody>
      </p:sp>
      <p:sp>
        <p:nvSpPr>
          <p:cNvPr id="15" name="TextBox 14">
            <a:extLst>
              <a:ext uri="{FF2B5EF4-FFF2-40B4-BE49-F238E27FC236}">
                <a16:creationId xmlns:a16="http://schemas.microsoft.com/office/drawing/2014/main" id="{F8D1A4A5-7D81-B9B6-0315-B05CA105A1B5}"/>
              </a:ext>
            </a:extLst>
          </p:cNvPr>
          <p:cNvSpPr txBox="1"/>
          <p:nvPr/>
        </p:nvSpPr>
        <p:spPr>
          <a:xfrm>
            <a:off x="7526063" y="5463844"/>
            <a:ext cx="2467142"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canard</a:t>
            </a:r>
          </a:p>
        </p:txBody>
      </p:sp>
      <p:sp>
        <p:nvSpPr>
          <p:cNvPr id="16" name="TextBox 15">
            <a:extLst>
              <a:ext uri="{FF2B5EF4-FFF2-40B4-BE49-F238E27FC236}">
                <a16:creationId xmlns:a16="http://schemas.microsoft.com/office/drawing/2014/main" id="{D50EB492-307C-A8BF-7E83-7346327D0D91}"/>
              </a:ext>
            </a:extLst>
          </p:cNvPr>
          <p:cNvSpPr txBox="1"/>
          <p:nvPr/>
        </p:nvSpPr>
        <p:spPr>
          <a:xfrm>
            <a:off x="8738631" y="5372314"/>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mouton</a:t>
            </a:r>
          </a:p>
        </p:txBody>
      </p:sp>
      <p:sp>
        <p:nvSpPr>
          <p:cNvPr id="17" name="TextBox 16">
            <a:extLst>
              <a:ext uri="{FF2B5EF4-FFF2-40B4-BE49-F238E27FC236}">
                <a16:creationId xmlns:a16="http://schemas.microsoft.com/office/drawing/2014/main" id="{4C2B3799-91E1-8997-DB25-08B378B05F67}"/>
              </a:ext>
            </a:extLst>
          </p:cNvPr>
          <p:cNvSpPr txBox="1"/>
          <p:nvPr/>
        </p:nvSpPr>
        <p:spPr>
          <a:xfrm>
            <a:off x="9419870" y="4427636"/>
            <a:ext cx="1036656" cy="523220"/>
          </a:xfrm>
          <a:prstGeom prst="rect">
            <a:avLst/>
          </a:prstGeom>
          <a:noFill/>
        </p:spPr>
        <p:txBody>
          <a:bodyPr wrap="square">
            <a:spAutoFit/>
          </a:bodyPr>
          <a:lstStyle/>
          <a:p>
            <a:r>
              <a:rPr lang="en-GB" sz="2800" dirty="0" err="1">
                <a:latin typeface="The Hand Black" panose="020F0502020204030204" pitchFamily="66" charset="0"/>
                <a:ea typeface="UD Digi Kyokasho N-B" panose="020B0400000000000000" pitchFamily="18" charset="-128"/>
                <a:cs typeface="Dreaming Outloud Script Pro" panose="020F0502020204030204" pitchFamily="66" charset="0"/>
              </a:rPr>
              <a:t>souris</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8" name="TextBox 17">
            <a:extLst>
              <a:ext uri="{FF2B5EF4-FFF2-40B4-BE49-F238E27FC236}">
                <a16:creationId xmlns:a16="http://schemas.microsoft.com/office/drawing/2014/main" id="{3CB0FCB5-C646-C110-F0CE-E4ABDB2B6477}"/>
              </a:ext>
            </a:extLst>
          </p:cNvPr>
          <p:cNvSpPr txBox="1"/>
          <p:nvPr/>
        </p:nvSpPr>
        <p:spPr>
          <a:xfrm>
            <a:off x="7078507" y="4818599"/>
            <a:ext cx="1036656" cy="523220"/>
          </a:xfrm>
          <a:prstGeom prst="rect">
            <a:avLst/>
          </a:prstGeom>
          <a:noFill/>
        </p:spPr>
        <p:txBody>
          <a:bodyPr wrap="square">
            <a:spAutoFit/>
          </a:bodyPr>
          <a:lstStyle/>
          <a:p>
            <a:r>
              <a:rPr lang="en-GB" sz="2800" dirty="0" err="1">
                <a:latin typeface="The Hand Black" panose="020F0502020204030204" pitchFamily="66" charset="0"/>
                <a:ea typeface="UD Digi Kyokasho N-B" panose="020B0400000000000000" pitchFamily="18" charset="-128"/>
                <a:cs typeface="Dreaming Outloud Script Pro" panose="020F0502020204030204" pitchFamily="66" charset="0"/>
              </a:rPr>
              <a:t>oiseau</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19" name="TextBox 18">
            <a:extLst>
              <a:ext uri="{FF2B5EF4-FFF2-40B4-BE49-F238E27FC236}">
                <a16:creationId xmlns:a16="http://schemas.microsoft.com/office/drawing/2014/main" id="{2EAE5DEF-6792-F64B-A5D3-6B123FF0F6C4}"/>
              </a:ext>
            </a:extLst>
          </p:cNvPr>
          <p:cNvSpPr txBox="1"/>
          <p:nvPr/>
        </p:nvSpPr>
        <p:spPr>
          <a:xfrm>
            <a:off x="10313949" y="5026250"/>
            <a:ext cx="1036656" cy="523220"/>
          </a:xfrm>
          <a:prstGeom prst="rect">
            <a:avLst/>
          </a:prstGeom>
          <a:noFill/>
        </p:spPr>
        <p:txBody>
          <a:bodyPr wrap="square">
            <a:spAutoFit/>
          </a:bodyPr>
          <a:lstStyle/>
          <a:p>
            <a:r>
              <a:rPr lang="en-GB" sz="2800" dirty="0" err="1">
                <a:latin typeface="The Hand Black" panose="020F0502020204030204" pitchFamily="66" charset="0"/>
                <a:ea typeface="UD Digi Kyokasho N-B" panose="020B0400000000000000" pitchFamily="18" charset="-128"/>
                <a:cs typeface="Dreaming Outloud Script Pro" panose="020F0502020204030204" pitchFamily="66" charset="0"/>
              </a:rPr>
              <a:t>cochon</a:t>
            </a:r>
            <a:endPar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endParaRPr>
          </a:p>
        </p:txBody>
      </p:sp>
      <p:sp>
        <p:nvSpPr>
          <p:cNvPr id="20" name="TextBox 19">
            <a:extLst>
              <a:ext uri="{FF2B5EF4-FFF2-40B4-BE49-F238E27FC236}">
                <a16:creationId xmlns:a16="http://schemas.microsoft.com/office/drawing/2014/main" id="{A7E13286-B2EC-8431-6F97-A34DD9642802}"/>
              </a:ext>
            </a:extLst>
          </p:cNvPr>
          <p:cNvSpPr txBox="1"/>
          <p:nvPr/>
        </p:nvSpPr>
        <p:spPr>
          <a:xfrm>
            <a:off x="9130529" y="4787062"/>
            <a:ext cx="2738135"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singe</a:t>
            </a:r>
          </a:p>
        </p:txBody>
      </p:sp>
      <p:sp>
        <p:nvSpPr>
          <p:cNvPr id="2" name="TextBox 1">
            <a:extLst>
              <a:ext uri="{FF2B5EF4-FFF2-40B4-BE49-F238E27FC236}">
                <a16:creationId xmlns:a16="http://schemas.microsoft.com/office/drawing/2014/main" id="{1361344F-C8AC-15F5-38FA-A9BE61D8A53B}"/>
              </a:ext>
            </a:extLst>
          </p:cNvPr>
          <p:cNvSpPr txBox="1"/>
          <p:nvPr/>
        </p:nvSpPr>
        <p:spPr>
          <a:xfrm>
            <a:off x="8361340" y="5146452"/>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lion</a:t>
            </a:r>
          </a:p>
        </p:txBody>
      </p:sp>
      <p:sp>
        <p:nvSpPr>
          <p:cNvPr id="3" name="TextBox 2">
            <a:extLst>
              <a:ext uri="{FF2B5EF4-FFF2-40B4-BE49-F238E27FC236}">
                <a16:creationId xmlns:a16="http://schemas.microsoft.com/office/drawing/2014/main" id="{B9C000C7-8C04-EAA6-30C8-1CD82FE278D7}"/>
              </a:ext>
            </a:extLst>
          </p:cNvPr>
          <p:cNvSpPr txBox="1"/>
          <p:nvPr/>
        </p:nvSpPr>
        <p:spPr>
          <a:xfrm>
            <a:off x="9900802" y="4715024"/>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cheval</a:t>
            </a:r>
          </a:p>
        </p:txBody>
      </p:sp>
    </p:spTree>
    <p:extLst>
      <p:ext uri="{BB962C8B-B14F-4D97-AF65-F5344CB8AC3E}">
        <p14:creationId xmlns:p14="http://schemas.microsoft.com/office/powerpoint/2010/main" val="343127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17" grpId="0"/>
      <p:bldP spid="18" grpId="0"/>
      <p:bldP spid="19" grpId="0"/>
      <p:bldP spid="2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BA82D4-E898-6FCA-20A2-867B98E23B33}"/>
            </a:ext>
          </a:extLst>
        </p:cNvPr>
        <p:cNvGrpSpPr/>
        <p:nvPr/>
      </p:nvGrpSpPr>
      <p:grpSpPr>
        <a:xfrm>
          <a:off x="0" y="0"/>
          <a:ext cx="0" cy="0"/>
          <a:chOff x="0" y="0"/>
          <a:chExt cx="0" cy="0"/>
        </a:xfrm>
      </p:grpSpPr>
      <p:grpSp>
        <p:nvGrpSpPr>
          <p:cNvPr id="158"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59" name="Freeform: Shape 158">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5" name="Oval 164">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67" name="Rectangle 166">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9" name="Group 168">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170" name="Rectangle 169">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71" name="Rectangle 170">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73" name="Rectangle 172">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C83B7DC-AC1C-36C7-96CF-CEF507FF1555}"/>
              </a:ext>
            </a:extLst>
          </p:cNvPr>
          <p:cNvSpPr txBox="1">
            <a:spLocks/>
          </p:cNvSpPr>
          <p:nvPr/>
        </p:nvSpPr>
        <p:spPr>
          <a:xfrm>
            <a:off x="230116" y="70773"/>
            <a:ext cx="2509426" cy="9975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dirty="0">
                <a:ea typeface="Source Sans Pro SemiBold" panose="020B0603030403020204" pitchFamily="34" charset="0"/>
                <a:hlinkClick r:id="rId2"/>
              </a:rPr>
              <a:t>P.e.</a:t>
            </a:r>
            <a:endParaRPr lang="en-US" sz="3200" b="1" cap="all" spc="1500" dirty="0">
              <a:ea typeface="Source Sans Pro SemiBold" panose="020B0603030403020204" pitchFamily="34" charset="0"/>
            </a:endParaRPr>
          </a:p>
        </p:txBody>
      </p:sp>
      <p:pic>
        <p:nvPicPr>
          <p:cNvPr id="154" name="Picture 153" descr="Outdoor basketball court">
            <a:extLst>
              <a:ext uri="{FF2B5EF4-FFF2-40B4-BE49-F238E27FC236}">
                <a16:creationId xmlns:a16="http://schemas.microsoft.com/office/drawing/2014/main" id="{8A4B7FE4-5D1A-98B1-9231-5782CA57DDF8}"/>
              </a:ext>
            </a:extLst>
          </p:cNvPr>
          <p:cNvPicPr>
            <a:picLocks noChangeAspect="1"/>
          </p:cNvPicPr>
          <p:nvPr/>
        </p:nvPicPr>
        <p:blipFill rotWithShape="1">
          <a:blip r:embed="rId3"/>
          <a:srcRect l="21112" r="23940"/>
          <a:stretch/>
        </p:blipFill>
        <p:spPr>
          <a:xfrm>
            <a:off x="6359308" y="470930"/>
            <a:ext cx="4833901" cy="5696169"/>
          </a:xfrm>
          <a:prstGeom prst="rect">
            <a:avLst/>
          </a:prstGeom>
          <a:ln w="28575">
            <a:noFill/>
          </a:ln>
        </p:spPr>
      </p:pic>
      <p:sp>
        <p:nvSpPr>
          <p:cNvPr id="175"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77"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9"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180" name="Freeform: Shape 179">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86" name="Oval 185">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8" name="Oval 187">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3" name="Picture 12" descr="A white speech bubble with black border&#10;&#10;Description automatically generated">
            <a:extLst>
              <a:ext uri="{FF2B5EF4-FFF2-40B4-BE49-F238E27FC236}">
                <a16:creationId xmlns:a16="http://schemas.microsoft.com/office/drawing/2014/main" id="{823A04E1-2408-44E0-2ADC-1AC7F86129C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73408" y="4395486"/>
            <a:ext cx="4860256" cy="2110192"/>
          </a:xfrm>
          <a:prstGeom prst="rect">
            <a:avLst/>
          </a:prstGeom>
        </p:spPr>
      </p:pic>
      <p:sp>
        <p:nvSpPr>
          <p:cNvPr id="14" name="TextBox 13">
            <a:extLst>
              <a:ext uri="{FF2B5EF4-FFF2-40B4-BE49-F238E27FC236}">
                <a16:creationId xmlns:a16="http://schemas.microsoft.com/office/drawing/2014/main" id="{4964F6AC-7646-CD71-CE48-986D14E4896D}"/>
              </a:ext>
            </a:extLst>
          </p:cNvPr>
          <p:cNvSpPr txBox="1"/>
          <p:nvPr/>
        </p:nvSpPr>
        <p:spPr>
          <a:xfrm>
            <a:off x="3619635" y="4945394"/>
            <a:ext cx="126150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opposition</a:t>
            </a:r>
          </a:p>
        </p:txBody>
      </p:sp>
      <p:sp>
        <p:nvSpPr>
          <p:cNvPr id="15" name="TextBox 14">
            <a:extLst>
              <a:ext uri="{FF2B5EF4-FFF2-40B4-BE49-F238E27FC236}">
                <a16:creationId xmlns:a16="http://schemas.microsoft.com/office/drawing/2014/main" id="{3FE9313D-3A2C-CF43-4F32-D77FF7DAB4DD}"/>
              </a:ext>
            </a:extLst>
          </p:cNvPr>
          <p:cNvSpPr txBox="1"/>
          <p:nvPr/>
        </p:nvSpPr>
        <p:spPr>
          <a:xfrm>
            <a:off x="2049215" y="4476946"/>
            <a:ext cx="1540285"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teamwork</a:t>
            </a:r>
          </a:p>
        </p:txBody>
      </p:sp>
      <p:sp>
        <p:nvSpPr>
          <p:cNvPr id="16" name="TextBox 15">
            <a:extLst>
              <a:ext uri="{FF2B5EF4-FFF2-40B4-BE49-F238E27FC236}">
                <a16:creationId xmlns:a16="http://schemas.microsoft.com/office/drawing/2014/main" id="{4843FA21-1F3D-85D9-19E7-9178E32D51AE}"/>
              </a:ext>
            </a:extLst>
          </p:cNvPr>
          <p:cNvSpPr txBox="1"/>
          <p:nvPr/>
        </p:nvSpPr>
        <p:spPr>
          <a:xfrm>
            <a:off x="900741" y="5127360"/>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aim</a:t>
            </a:r>
          </a:p>
        </p:txBody>
      </p:sp>
      <p:sp>
        <p:nvSpPr>
          <p:cNvPr id="17" name="TextBox 16">
            <a:extLst>
              <a:ext uri="{FF2B5EF4-FFF2-40B4-BE49-F238E27FC236}">
                <a16:creationId xmlns:a16="http://schemas.microsoft.com/office/drawing/2014/main" id="{9E06D2F1-E186-064F-E38E-5B5EEAFB26D2}"/>
              </a:ext>
            </a:extLst>
          </p:cNvPr>
          <p:cNvSpPr txBox="1"/>
          <p:nvPr/>
        </p:nvSpPr>
        <p:spPr>
          <a:xfrm>
            <a:off x="579062" y="4630618"/>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18" name="TextBox 17">
            <a:extLst>
              <a:ext uri="{FF2B5EF4-FFF2-40B4-BE49-F238E27FC236}">
                <a16:creationId xmlns:a16="http://schemas.microsoft.com/office/drawing/2014/main" id="{D84645AD-58D1-3209-9D81-CD943288A8A7}"/>
              </a:ext>
            </a:extLst>
          </p:cNvPr>
          <p:cNvSpPr txBox="1"/>
          <p:nvPr/>
        </p:nvSpPr>
        <p:spPr>
          <a:xfrm>
            <a:off x="724455" y="1176948"/>
            <a:ext cx="4294939" cy="3785652"/>
          </a:xfrm>
          <a:prstGeom prst="rect">
            <a:avLst/>
          </a:prstGeom>
          <a:noFill/>
        </p:spPr>
        <p:txBody>
          <a:bodyPr wrap="square">
            <a:spAutoFit/>
          </a:bodyPr>
          <a:lstStyle/>
          <a:p>
            <a:r>
              <a:rPr lang="en-GB" sz="1600" dirty="0"/>
              <a:t>We will be learning about:</a:t>
            </a:r>
          </a:p>
          <a:p>
            <a:pPr marL="285750" indent="-285750">
              <a:buFont typeface="Courier New" panose="02070309020205020404" pitchFamily="49" charset="0"/>
              <a:buChar char="o"/>
            </a:pPr>
            <a:r>
              <a:rPr lang="en-GB" sz="1600" dirty="0"/>
              <a:t>Tennis </a:t>
            </a:r>
          </a:p>
          <a:p>
            <a:pPr marL="742950" lvl="1" indent="-285750">
              <a:buFont typeface="Arial" panose="020B0604020202020204" pitchFamily="34" charset="0"/>
              <a:buChar char="•"/>
            </a:pPr>
            <a:r>
              <a:rPr lang="en-GB" sz="1600" dirty="0"/>
              <a:t>Racket skills: balance and coordination </a:t>
            </a:r>
          </a:p>
          <a:p>
            <a:pPr marL="742950" lvl="1" indent="-285750">
              <a:buFont typeface="Arial" panose="020B0604020202020204" pitchFamily="34" charset="0"/>
              <a:buChar char="•"/>
            </a:pPr>
            <a:r>
              <a:rPr lang="en-GB" sz="1600" dirty="0"/>
              <a:t>Send and receive</a:t>
            </a:r>
          </a:p>
          <a:p>
            <a:pPr marL="285750" indent="-285750">
              <a:buFont typeface="Courier New" panose="02070309020205020404" pitchFamily="49" charset="0"/>
              <a:buChar char="o"/>
            </a:pPr>
            <a:r>
              <a:rPr lang="en-GB" sz="1600" dirty="0"/>
              <a:t>Outdoor Learning</a:t>
            </a:r>
          </a:p>
          <a:p>
            <a:pPr marL="742950" lvl="1" indent="-285750">
              <a:buFont typeface="Arial" panose="020B0604020202020204" pitchFamily="34" charset="0"/>
              <a:buChar char="•"/>
            </a:pPr>
            <a:r>
              <a:rPr lang="en-GB" sz="1600" dirty="0"/>
              <a:t>Fire safety</a:t>
            </a:r>
          </a:p>
          <a:p>
            <a:pPr marL="742950" lvl="1" indent="-285750">
              <a:buFont typeface="Arial" panose="020B0604020202020204" pitchFamily="34" charset="0"/>
              <a:buChar char="•"/>
            </a:pPr>
            <a:r>
              <a:rPr lang="en-GB" sz="1600" dirty="0"/>
              <a:t>Shelter building</a:t>
            </a:r>
          </a:p>
          <a:p>
            <a:pPr marL="742950" lvl="1" indent="-285750">
              <a:buFont typeface="Arial" panose="020B0604020202020204" pitchFamily="34" charset="0"/>
              <a:buChar char="•"/>
            </a:pPr>
            <a:r>
              <a:rPr lang="en-GB" sz="1600" dirty="0"/>
              <a:t>Tree identification</a:t>
            </a:r>
          </a:p>
          <a:p>
            <a:pPr marL="742950" lvl="1" indent="-285750">
              <a:buFont typeface="Arial" panose="020B0604020202020204" pitchFamily="34" charset="0"/>
              <a:buChar char="•"/>
            </a:pPr>
            <a:r>
              <a:rPr lang="en-GB" sz="1600" dirty="0"/>
              <a:t>Team building</a:t>
            </a:r>
          </a:p>
          <a:p>
            <a:pPr lvl="1"/>
            <a:endParaRPr lang="en-GB" sz="1600" dirty="0"/>
          </a:p>
          <a:p>
            <a:pPr marL="285750" indent="-285750">
              <a:buFont typeface="Courier New" panose="02070309020205020404" pitchFamily="49" charset="0"/>
              <a:buChar char="o"/>
            </a:pPr>
            <a:r>
              <a:rPr lang="en-GB" sz="1600" dirty="0"/>
              <a:t>CAMP at BF Adventure 7/8 May</a:t>
            </a:r>
          </a:p>
          <a:p>
            <a:endParaRPr lang="en-GB" sz="1600" dirty="0"/>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endParaRPr lang="en-GB" sz="1600" dirty="0"/>
          </a:p>
        </p:txBody>
      </p:sp>
      <p:sp>
        <p:nvSpPr>
          <p:cNvPr id="2" name="TextBox 1">
            <a:extLst>
              <a:ext uri="{FF2B5EF4-FFF2-40B4-BE49-F238E27FC236}">
                <a16:creationId xmlns:a16="http://schemas.microsoft.com/office/drawing/2014/main" id="{C172956D-C4B2-2534-D44B-204EE8B47408}"/>
              </a:ext>
            </a:extLst>
          </p:cNvPr>
          <p:cNvSpPr txBox="1"/>
          <p:nvPr/>
        </p:nvSpPr>
        <p:spPr>
          <a:xfrm>
            <a:off x="3340856" y="4429256"/>
            <a:ext cx="1540285"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problem solving</a:t>
            </a:r>
          </a:p>
        </p:txBody>
      </p:sp>
      <p:sp>
        <p:nvSpPr>
          <p:cNvPr id="3" name="TextBox 2">
            <a:extLst>
              <a:ext uri="{FF2B5EF4-FFF2-40B4-BE49-F238E27FC236}">
                <a16:creationId xmlns:a16="http://schemas.microsoft.com/office/drawing/2014/main" id="{4CC57563-901C-6855-2A0B-B15460FDCA83}"/>
              </a:ext>
            </a:extLst>
          </p:cNvPr>
          <p:cNvSpPr txBox="1"/>
          <p:nvPr/>
        </p:nvSpPr>
        <p:spPr>
          <a:xfrm>
            <a:off x="2056002" y="5495815"/>
            <a:ext cx="861599"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receive</a:t>
            </a:r>
          </a:p>
        </p:txBody>
      </p:sp>
      <p:sp>
        <p:nvSpPr>
          <p:cNvPr id="5" name="TextBox 4">
            <a:extLst>
              <a:ext uri="{FF2B5EF4-FFF2-40B4-BE49-F238E27FC236}">
                <a16:creationId xmlns:a16="http://schemas.microsoft.com/office/drawing/2014/main" id="{D684BF31-385F-EB89-5E5C-998FBAC16770}"/>
              </a:ext>
            </a:extLst>
          </p:cNvPr>
          <p:cNvSpPr txBox="1"/>
          <p:nvPr/>
        </p:nvSpPr>
        <p:spPr>
          <a:xfrm>
            <a:off x="2569158" y="4993944"/>
            <a:ext cx="861599"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racket</a:t>
            </a:r>
          </a:p>
        </p:txBody>
      </p:sp>
      <p:sp>
        <p:nvSpPr>
          <p:cNvPr id="6" name="TextBox 5">
            <a:extLst>
              <a:ext uri="{FF2B5EF4-FFF2-40B4-BE49-F238E27FC236}">
                <a16:creationId xmlns:a16="http://schemas.microsoft.com/office/drawing/2014/main" id="{BFEBBD2C-0C26-FB99-DD8C-6354D25D4FF0}"/>
              </a:ext>
            </a:extLst>
          </p:cNvPr>
          <p:cNvSpPr txBox="1"/>
          <p:nvPr/>
        </p:nvSpPr>
        <p:spPr>
          <a:xfrm>
            <a:off x="3321979" y="5505319"/>
            <a:ext cx="861599"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send</a:t>
            </a:r>
          </a:p>
        </p:txBody>
      </p:sp>
      <p:sp>
        <p:nvSpPr>
          <p:cNvPr id="7" name="TextBox 6">
            <a:extLst>
              <a:ext uri="{FF2B5EF4-FFF2-40B4-BE49-F238E27FC236}">
                <a16:creationId xmlns:a16="http://schemas.microsoft.com/office/drawing/2014/main" id="{F9BCD28F-8E36-E91F-E60D-B89CBE5BF271}"/>
              </a:ext>
            </a:extLst>
          </p:cNvPr>
          <p:cNvSpPr txBox="1"/>
          <p:nvPr/>
        </p:nvSpPr>
        <p:spPr>
          <a:xfrm>
            <a:off x="1690205" y="5062659"/>
            <a:ext cx="861599"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net</a:t>
            </a:r>
          </a:p>
        </p:txBody>
      </p:sp>
    </p:spTree>
    <p:extLst>
      <p:ext uri="{BB962C8B-B14F-4D97-AF65-F5344CB8AC3E}">
        <p14:creationId xmlns:p14="http://schemas.microsoft.com/office/powerpoint/2010/main" val="246050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 grpId="0"/>
      <p:bldP spid="3"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5AE2FC-BC35-27FE-613C-5D780567C12F}"/>
            </a:ext>
          </a:extLst>
        </p:cNvPr>
        <p:cNvGrpSpPr/>
        <p:nvPr/>
      </p:nvGrpSpPr>
      <p:grpSpPr>
        <a:xfrm>
          <a:off x="0" y="0"/>
          <a:ext cx="0" cy="0"/>
          <a:chOff x="0" y="0"/>
          <a:chExt cx="0" cy="0"/>
        </a:xfrm>
      </p:grpSpPr>
      <p:grpSp>
        <p:nvGrpSpPr>
          <p:cNvPr id="194"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95" name="Freeform: Shape 194">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01" name="Oval 200">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03" name="Rectangle 202">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0" name="Picture 189" descr="Close-up of a metal flute">
            <a:extLst>
              <a:ext uri="{FF2B5EF4-FFF2-40B4-BE49-F238E27FC236}">
                <a16:creationId xmlns:a16="http://schemas.microsoft.com/office/drawing/2014/main" id="{6B1C0ED5-D042-CB41-49D5-7F515772BC82}"/>
              </a:ext>
            </a:extLst>
          </p:cNvPr>
          <p:cNvPicPr>
            <a:picLocks noChangeAspect="1"/>
          </p:cNvPicPr>
          <p:nvPr/>
        </p:nvPicPr>
        <p:blipFill rotWithShape="1">
          <a:blip r:embed="rId2"/>
          <a:srcRect l="18198" r="6682" b="-3"/>
          <a:stretch/>
        </p:blipFill>
        <p:spPr>
          <a:xfrm>
            <a:off x="1291634" y="1148747"/>
            <a:ext cx="4793260" cy="4227387"/>
          </a:xfrm>
          <a:prstGeom prst="rect">
            <a:avLst/>
          </a:prstGeom>
          <a:ln w="28575">
            <a:noFill/>
          </a:ln>
        </p:spPr>
      </p:pic>
      <p:grpSp>
        <p:nvGrpSpPr>
          <p:cNvPr id="205" name="Group 204">
            <a:extLst>
              <a:ext uri="{FF2B5EF4-FFF2-40B4-BE49-F238E27FC236}">
                <a16:creationId xmlns:a16="http://schemas.microsoft.com/office/drawing/2014/main" id="{FC1BD014-5623-4064-BAFE-A5AAAFB3C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5096" y="657544"/>
            <a:ext cx="4843727" cy="5534144"/>
            <a:chOff x="1674895" y="1345036"/>
            <a:chExt cx="5428610" cy="4210939"/>
          </a:xfrm>
        </p:grpSpPr>
        <p:sp>
          <p:nvSpPr>
            <p:cNvPr id="206" name="Rectangle 205">
              <a:extLst>
                <a:ext uri="{FF2B5EF4-FFF2-40B4-BE49-F238E27FC236}">
                  <a16:creationId xmlns:a16="http://schemas.microsoft.com/office/drawing/2014/main" id="{A27BC42E-B225-42FA-9AB5-F860C44BB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EECF5D0B-A89A-4902-8D22-AFB1D55AC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09" name="Rectangle 208">
            <a:extLst>
              <a:ext uri="{FF2B5EF4-FFF2-40B4-BE49-F238E27FC236}">
                <a16:creationId xmlns:a16="http://schemas.microsoft.com/office/drawing/2014/main" id="{7871DA93-90AF-40F3-A1A1-04E166972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57BA6D8-D0DA-89F7-4111-339718CD14A2}"/>
              </a:ext>
            </a:extLst>
          </p:cNvPr>
          <p:cNvSpPr txBox="1">
            <a:spLocks/>
          </p:cNvSpPr>
          <p:nvPr/>
        </p:nvSpPr>
        <p:spPr>
          <a:xfrm>
            <a:off x="5899825" y="-20908"/>
            <a:ext cx="4203323" cy="10718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dirty="0">
                <a:ea typeface="Source Sans Pro SemiBold" panose="020B0603030403020204" pitchFamily="34" charset="0"/>
                <a:hlinkClick r:id="rId3"/>
              </a:rPr>
              <a:t>music</a:t>
            </a:r>
            <a:endParaRPr lang="en-US" sz="3200" b="1" cap="all" spc="1500" dirty="0">
              <a:ea typeface="Source Sans Pro SemiBold" panose="020B0603030403020204" pitchFamily="34" charset="0"/>
            </a:endParaRPr>
          </a:p>
        </p:txBody>
      </p:sp>
      <p:sp>
        <p:nvSpPr>
          <p:cNvPr id="211"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3" name="Graphic 212">
            <a:extLst>
              <a:ext uri="{FF2B5EF4-FFF2-40B4-BE49-F238E27FC236}">
                <a16:creationId xmlns:a16="http://schemas.microsoft.com/office/drawing/2014/main" id="{70616F44-B954-409D-87BC-C69465EDE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5" name="Freeform: Shape 214">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17" name="Freeform: Shape 21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19" name="Oval 21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1" name="Oval 220">
            <a:extLst>
              <a:ext uri="{FF2B5EF4-FFF2-40B4-BE49-F238E27FC236}">
                <a16:creationId xmlns:a16="http://schemas.microsoft.com/office/drawing/2014/main" id="{5D981608-D865-4AD7-AC34-A2398EA19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59160" y="5987064"/>
            <a:ext cx="1054466" cy="469689"/>
            <a:chOff x="9841624" y="4115729"/>
            <a:chExt cx="602169" cy="268223"/>
          </a:xfrm>
          <a:solidFill>
            <a:schemeClr val="tx1"/>
          </a:solidFill>
        </p:grpSpPr>
        <p:sp>
          <p:nvSpPr>
            <p:cNvPr id="224" name="Freeform: Shape 22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5" name="Picture 4" descr="A white speech bubble with black border&#10;&#10;Description automatically generated">
            <a:extLst>
              <a:ext uri="{FF2B5EF4-FFF2-40B4-BE49-F238E27FC236}">
                <a16:creationId xmlns:a16="http://schemas.microsoft.com/office/drawing/2014/main" id="{F3132612-0DF4-2F48-1663-DB4B3DCE3F7A}"/>
              </a:ext>
            </a:extLst>
          </p:cNvPr>
          <p:cNvPicPr/>
          <p:nvPr/>
        </p:nvPicPr>
        <p:blipFill>
          <a:blip r:embed="rId4">
            <a:extLst>
              <a:ext uri="{28A0092B-C50C-407E-A947-70E740481C1C}">
                <a14:useLocalDpi xmlns:a14="http://schemas.microsoft.com/office/drawing/2010/main" val="0"/>
              </a:ext>
            </a:extLst>
          </a:blip>
          <a:stretch>
            <a:fillRect/>
          </a:stretch>
        </p:blipFill>
        <p:spPr>
          <a:xfrm>
            <a:off x="6688435" y="5337997"/>
            <a:ext cx="4860256" cy="1487857"/>
          </a:xfrm>
          <a:prstGeom prst="rect">
            <a:avLst/>
          </a:prstGeom>
        </p:spPr>
      </p:pic>
      <p:sp>
        <p:nvSpPr>
          <p:cNvPr id="10" name="TextBox 9">
            <a:extLst>
              <a:ext uri="{FF2B5EF4-FFF2-40B4-BE49-F238E27FC236}">
                <a16:creationId xmlns:a16="http://schemas.microsoft.com/office/drawing/2014/main" id="{1565E42A-40D6-54A7-AD28-898C70C9D942}"/>
              </a:ext>
            </a:extLst>
          </p:cNvPr>
          <p:cNvSpPr txBox="1"/>
          <p:nvPr/>
        </p:nvSpPr>
        <p:spPr>
          <a:xfrm>
            <a:off x="6758938" y="972835"/>
            <a:ext cx="4677637" cy="5016758"/>
          </a:xfrm>
          <a:prstGeom prst="rect">
            <a:avLst/>
          </a:prstGeom>
          <a:noFill/>
        </p:spPr>
        <p:txBody>
          <a:bodyPr wrap="square">
            <a:spAutoFit/>
          </a:bodyPr>
          <a:lstStyle/>
          <a:p>
            <a:r>
              <a:rPr lang="en-GB" sz="1600" dirty="0"/>
              <a:t>In our singing assemblies we will be using our voices with increasing accuracy, fluency, control and expression. We will listen with attention to detail and recall sounds with increasing aural memory. We will appreciate and understand a wide range of high-quality live and recorded music drawn from different traditions and from great composers and musicians.</a:t>
            </a:r>
            <a:br>
              <a:rPr lang="en-GB" sz="1600" dirty="0"/>
            </a:br>
            <a:endParaRPr lang="en-GB" sz="1600" dirty="0"/>
          </a:p>
          <a:p>
            <a:r>
              <a:rPr lang="en-GB" sz="1600" dirty="0"/>
              <a:t>The songs we will focus on will be linked to the theme of Ancient Greeks and our weekly assembly themes:</a:t>
            </a:r>
          </a:p>
          <a:p>
            <a:r>
              <a:rPr lang="en-GB" sz="1600" dirty="0">
                <a:hlinkClick r:id="rId5" tooltip="Original URL: https://www.singup.org/song-bank/song/641-living-it-up-in-greece/. Click or tap if you trust this link."/>
              </a:rPr>
              <a:t>Living it up in Greece</a:t>
            </a:r>
            <a:endParaRPr lang="en-GB" sz="1600" dirty="0"/>
          </a:p>
          <a:p>
            <a:r>
              <a:rPr lang="en-GB" sz="1600" dirty="0">
                <a:hlinkClick r:id="rId6" tooltip="Original URL: https://www.singup.org/song-bank/song/966-proud-of-our-school/. Click or tap if you trust this link."/>
              </a:rPr>
              <a:t>Proud-of-our-school</a:t>
            </a:r>
            <a:endParaRPr lang="en-GB" sz="1600" dirty="0"/>
          </a:p>
          <a:p>
            <a:r>
              <a:rPr lang="en-GB" sz="1600" dirty="0">
                <a:hlinkClick r:id="rId7" tooltip="Original URL: https://www.singup.org/song-bank/song/926-one-moment-one-people/. Click or tap if you trust this link."/>
              </a:rPr>
              <a:t>One-moment-one-people/</a:t>
            </a:r>
            <a:endParaRPr lang="en-GB" sz="1600" dirty="0"/>
          </a:p>
          <a:p>
            <a:r>
              <a:rPr lang="en-GB" sz="1600" u="sng" dirty="0">
                <a:hlinkClick r:id="rId8" tooltip="Original URL: https://www.singup.org/song-bank/song/109-this-little-light-of-mine/. Click or tap if you trust this link."/>
              </a:rPr>
              <a:t>This-little-light-of-mine/</a:t>
            </a:r>
            <a:endParaRPr lang="en-GB" sz="1600" dirty="0"/>
          </a:p>
          <a:p>
            <a:r>
              <a:rPr lang="en-GB" sz="1600" u="sng" dirty="0">
                <a:hlinkClick r:id="rId9" tooltip="Original URL: https://www.singup.org/song-bank/song/825-try-your-best. Click or tap if you trust this link."/>
              </a:rPr>
              <a:t>Try-your-best</a:t>
            </a:r>
            <a:r>
              <a:rPr lang="en-GB" sz="1600" u="sng" dirty="0"/>
              <a:t>  </a:t>
            </a:r>
            <a:endParaRPr lang="en-GB" sz="1600" dirty="0"/>
          </a:p>
          <a:p>
            <a:endParaRPr lang="en-GB" sz="1600" dirty="0"/>
          </a:p>
          <a:p>
            <a:endParaRPr lang="en-GB" sz="1600" dirty="0"/>
          </a:p>
          <a:p>
            <a:pPr marL="171450" indent="-171450">
              <a:buFont typeface="Courier New" panose="02070309020205020404" pitchFamily="49" charset="0"/>
              <a:buChar char="o"/>
            </a:pPr>
            <a:endParaRPr lang="en-GB" sz="1600" dirty="0"/>
          </a:p>
        </p:txBody>
      </p:sp>
      <p:sp>
        <p:nvSpPr>
          <p:cNvPr id="2" name="TextBox 1">
            <a:extLst>
              <a:ext uri="{FF2B5EF4-FFF2-40B4-BE49-F238E27FC236}">
                <a16:creationId xmlns:a16="http://schemas.microsoft.com/office/drawing/2014/main" id="{63BDCE3B-4BE4-817D-DA72-E5C80893BA36}"/>
              </a:ext>
            </a:extLst>
          </p:cNvPr>
          <p:cNvSpPr txBox="1"/>
          <p:nvPr/>
        </p:nvSpPr>
        <p:spPr>
          <a:xfrm>
            <a:off x="6835096" y="5463844"/>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3" name="TextBox 2">
            <a:extLst>
              <a:ext uri="{FF2B5EF4-FFF2-40B4-BE49-F238E27FC236}">
                <a16:creationId xmlns:a16="http://schemas.microsoft.com/office/drawing/2014/main" id="{D5CEAC2A-E119-B954-07D7-D8864556C21D}"/>
              </a:ext>
            </a:extLst>
          </p:cNvPr>
          <p:cNvSpPr txBox="1"/>
          <p:nvPr/>
        </p:nvSpPr>
        <p:spPr>
          <a:xfrm>
            <a:off x="8322492" y="5337997"/>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expression</a:t>
            </a:r>
          </a:p>
        </p:txBody>
      </p:sp>
      <p:sp>
        <p:nvSpPr>
          <p:cNvPr id="6" name="TextBox 5">
            <a:extLst>
              <a:ext uri="{FF2B5EF4-FFF2-40B4-BE49-F238E27FC236}">
                <a16:creationId xmlns:a16="http://schemas.microsoft.com/office/drawing/2014/main" id="{026C623D-DD6C-1A72-A803-691C75833986}"/>
              </a:ext>
            </a:extLst>
          </p:cNvPr>
          <p:cNvSpPr txBox="1"/>
          <p:nvPr/>
        </p:nvSpPr>
        <p:spPr>
          <a:xfrm>
            <a:off x="7022677" y="5863049"/>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fluency</a:t>
            </a:r>
          </a:p>
        </p:txBody>
      </p:sp>
      <p:sp>
        <p:nvSpPr>
          <p:cNvPr id="7" name="TextBox 6">
            <a:extLst>
              <a:ext uri="{FF2B5EF4-FFF2-40B4-BE49-F238E27FC236}">
                <a16:creationId xmlns:a16="http://schemas.microsoft.com/office/drawing/2014/main" id="{8D41737A-1C17-6321-1DC3-A6E0363585F5}"/>
              </a:ext>
            </a:extLst>
          </p:cNvPr>
          <p:cNvSpPr txBox="1"/>
          <p:nvPr/>
        </p:nvSpPr>
        <p:spPr>
          <a:xfrm>
            <a:off x="7967899" y="5760047"/>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control</a:t>
            </a:r>
          </a:p>
        </p:txBody>
      </p:sp>
      <p:sp>
        <p:nvSpPr>
          <p:cNvPr id="8" name="TextBox 7">
            <a:extLst>
              <a:ext uri="{FF2B5EF4-FFF2-40B4-BE49-F238E27FC236}">
                <a16:creationId xmlns:a16="http://schemas.microsoft.com/office/drawing/2014/main" id="{81E62A9B-A1FC-A12B-54B3-4F504FB93EBB}"/>
              </a:ext>
            </a:extLst>
          </p:cNvPr>
          <p:cNvSpPr txBox="1"/>
          <p:nvPr/>
        </p:nvSpPr>
        <p:spPr>
          <a:xfrm>
            <a:off x="9601754" y="5310836"/>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record</a:t>
            </a:r>
          </a:p>
        </p:txBody>
      </p:sp>
      <p:sp>
        <p:nvSpPr>
          <p:cNvPr id="11" name="TextBox 10">
            <a:extLst>
              <a:ext uri="{FF2B5EF4-FFF2-40B4-BE49-F238E27FC236}">
                <a16:creationId xmlns:a16="http://schemas.microsoft.com/office/drawing/2014/main" id="{2D224174-2827-2FEB-0ACC-9287FD6B6637}"/>
              </a:ext>
            </a:extLst>
          </p:cNvPr>
          <p:cNvSpPr txBox="1"/>
          <p:nvPr/>
        </p:nvSpPr>
        <p:spPr>
          <a:xfrm>
            <a:off x="8636205" y="5981579"/>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recall</a:t>
            </a:r>
          </a:p>
        </p:txBody>
      </p:sp>
      <p:sp>
        <p:nvSpPr>
          <p:cNvPr id="13" name="TextBox 12">
            <a:extLst>
              <a:ext uri="{FF2B5EF4-FFF2-40B4-BE49-F238E27FC236}">
                <a16:creationId xmlns:a16="http://schemas.microsoft.com/office/drawing/2014/main" id="{AB557C16-BE66-FC5F-BDF7-380AF6D21CEF}"/>
              </a:ext>
            </a:extLst>
          </p:cNvPr>
          <p:cNvSpPr txBox="1"/>
          <p:nvPr/>
        </p:nvSpPr>
        <p:spPr>
          <a:xfrm>
            <a:off x="10499140" y="5470841"/>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sound</a:t>
            </a:r>
          </a:p>
        </p:txBody>
      </p:sp>
      <p:sp>
        <p:nvSpPr>
          <p:cNvPr id="14" name="TextBox 13">
            <a:extLst>
              <a:ext uri="{FF2B5EF4-FFF2-40B4-BE49-F238E27FC236}">
                <a16:creationId xmlns:a16="http://schemas.microsoft.com/office/drawing/2014/main" id="{70CD152D-5F22-F9C9-0CD1-3E2C78F75DBF}"/>
              </a:ext>
            </a:extLst>
          </p:cNvPr>
          <p:cNvSpPr txBox="1"/>
          <p:nvPr/>
        </p:nvSpPr>
        <p:spPr>
          <a:xfrm>
            <a:off x="9233520" y="5689376"/>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composer</a:t>
            </a:r>
          </a:p>
        </p:txBody>
      </p:sp>
      <p:sp>
        <p:nvSpPr>
          <p:cNvPr id="15" name="TextBox 14">
            <a:extLst>
              <a:ext uri="{FF2B5EF4-FFF2-40B4-BE49-F238E27FC236}">
                <a16:creationId xmlns:a16="http://schemas.microsoft.com/office/drawing/2014/main" id="{21E5ADC4-0ECA-EA5E-C59E-A2F08F06ECBB}"/>
              </a:ext>
            </a:extLst>
          </p:cNvPr>
          <p:cNvSpPr txBox="1"/>
          <p:nvPr/>
        </p:nvSpPr>
        <p:spPr>
          <a:xfrm>
            <a:off x="10105017" y="5981579"/>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detail</a:t>
            </a:r>
          </a:p>
        </p:txBody>
      </p:sp>
    </p:spTree>
    <p:extLst>
      <p:ext uri="{BB962C8B-B14F-4D97-AF65-F5344CB8AC3E}">
        <p14:creationId xmlns:p14="http://schemas.microsoft.com/office/powerpoint/2010/main" val="225363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6" grpId="0"/>
      <p:bldP spid="7" grpId="0"/>
      <p:bldP spid="8" grpId="0"/>
      <p:bldP spid="11"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07F599-E8E8-6161-3598-97B7EE2F35A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926997" y="1086508"/>
            <a:ext cx="858151" cy="858151"/>
          </a:xfrm>
          <a:prstGeom prst="rect">
            <a:avLst/>
          </a:prstGeom>
        </p:spPr>
      </p:pic>
      <p:pic>
        <p:nvPicPr>
          <p:cNvPr id="7" name="Picture 6">
            <a:extLst>
              <a:ext uri="{FF2B5EF4-FFF2-40B4-BE49-F238E27FC236}">
                <a16:creationId xmlns:a16="http://schemas.microsoft.com/office/drawing/2014/main" id="{76CDC83F-2B63-8DFB-9098-2D2E9AA92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78062"/>
            <a:ext cx="1705601" cy="488259"/>
          </a:xfrm>
          <a:prstGeom prst="rect">
            <a:avLst/>
          </a:prstGeom>
        </p:spPr>
      </p:pic>
      <p:pic>
        <p:nvPicPr>
          <p:cNvPr id="1026" name="Picture 2" descr="Baking - Free food and restaurant icons">
            <a:extLst>
              <a:ext uri="{FF2B5EF4-FFF2-40B4-BE49-F238E27FC236}">
                <a16:creationId xmlns:a16="http://schemas.microsoft.com/office/drawing/2014/main" id="{A6696983-E3AE-4098-D4BB-90FD527EE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097" y="5088745"/>
            <a:ext cx="698831" cy="698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vestigation PNG icon isolated on transparent background 14391881 PNG">
            <a:extLst>
              <a:ext uri="{FF2B5EF4-FFF2-40B4-BE49-F238E27FC236}">
                <a16:creationId xmlns:a16="http://schemas.microsoft.com/office/drawing/2014/main" id="{B5BC1DBB-AEAF-AC9D-F884-4D015803ED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4285" y="4885947"/>
            <a:ext cx="1570992" cy="9065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A6046B-B9F9-E703-6EA0-C21632754513}"/>
              </a:ext>
            </a:extLst>
          </p:cNvPr>
          <p:cNvSpPr txBox="1"/>
          <p:nvPr/>
        </p:nvSpPr>
        <p:spPr>
          <a:xfrm>
            <a:off x="2111921" y="908066"/>
            <a:ext cx="3218367" cy="1200329"/>
          </a:xfrm>
          <a:prstGeom prst="rect">
            <a:avLst/>
          </a:prstGeom>
          <a:noFill/>
        </p:spPr>
        <p:txBody>
          <a:bodyPr wrap="square">
            <a:spAutoFit/>
          </a:bodyPr>
          <a:lstStyle/>
          <a:p>
            <a:r>
              <a:rPr lang="en-GB" dirty="0">
                <a:latin typeface="Tw Cen MT" panose="020B0602020104020603" pitchFamily="34" charset="0"/>
              </a:rPr>
              <a:t>Who Let The Gods Out by </a:t>
            </a:r>
            <a:r>
              <a:rPr lang="en-GB" dirty="0" err="1">
                <a:latin typeface="Tw Cen MT" panose="020B0602020104020603" pitchFamily="34" charset="0"/>
              </a:rPr>
              <a:t>Maz</a:t>
            </a:r>
            <a:r>
              <a:rPr lang="en-GB" dirty="0">
                <a:latin typeface="Tw Cen MT" panose="020B0602020104020603" pitchFamily="34" charset="0"/>
              </a:rPr>
              <a:t> Evans, Tales of Beedle the Bard by J.K. Rowling and some more Little People, BIG DREAMS.</a:t>
            </a:r>
          </a:p>
        </p:txBody>
      </p:sp>
      <p:sp>
        <p:nvSpPr>
          <p:cNvPr id="11" name="TextBox 10">
            <a:extLst>
              <a:ext uri="{FF2B5EF4-FFF2-40B4-BE49-F238E27FC236}">
                <a16:creationId xmlns:a16="http://schemas.microsoft.com/office/drawing/2014/main" id="{7DF51366-9F3B-B206-6D35-9F3CB3A6BCEE}"/>
              </a:ext>
            </a:extLst>
          </p:cNvPr>
          <p:cNvSpPr txBox="1"/>
          <p:nvPr/>
        </p:nvSpPr>
        <p:spPr>
          <a:xfrm>
            <a:off x="2111922" y="3009512"/>
            <a:ext cx="3218367" cy="646331"/>
          </a:xfrm>
          <a:prstGeom prst="rect">
            <a:avLst/>
          </a:prstGeom>
          <a:noFill/>
        </p:spPr>
        <p:txBody>
          <a:bodyPr wrap="square">
            <a:spAutoFit/>
          </a:bodyPr>
          <a:lstStyle/>
          <a:p>
            <a:r>
              <a:rPr lang="en-GB" dirty="0">
                <a:latin typeface="Tw Cen MT" panose="020B0602020104020603" pitchFamily="34" charset="0"/>
              </a:rPr>
              <a:t>We will assess children’s learning using KIRFs and quizzes.</a:t>
            </a:r>
          </a:p>
        </p:txBody>
      </p:sp>
      <p:sp>
        <p:nvSpPr>
          <p:cNvPr id="12" name="TextBox 11">
            <a:extLst>
              <a:ext uri="{FF2B5EF4-FFF2-40B4-BE49-F238E27FC236}">
                <a16:creationId xmlns:a16="http://schemas.microsoft.com/office/drawing/2014/main" id="{D0132C31-EB0C-7003-C5CE-F3B5388F4AC9}"/>
              </a:ext>
            </a:extLst>
          </p:cNvPr>
          <p:cNvSpPr txBox="1"/>
          <p:nvPr/>
        </p:nvSpPr>
        <p:spPr>
          <a:xfrm>
            <a:off x="2111922" y="5088745"/>
            <a:ext cx="3218367" cy="646331"/>
          </a:xfrm>
          <a:prstGeom prst="rect">
            <a:avLst/>
          </a:prstGeom>
          <a:noFill/>
        </p:spPr>
        <p:txBody>
          <a:bodyPr wrap="square">
            <a:spAutoFit/>
          </a:bodyPr>
          <a:lstStyle/>
          <a:p>
            <a:r>
              <a:rPr lang="en-GB" dirty="0">
                <a:latin typeface="Tw Cen MT" panose="020B0602020104020603" pitchFamily="34" charset="0"/>
              </a:rPr>
              <a:t>Challenge our taste buds with Level 3 homework.</a:t>
            </a:r>
          </a:p>
        </p:txBody>
      </p:sp>
      <p:sp>
        <p:nvSpPr>
          <p:cNvPr id="15" name="TextBox 14">
            <a:extLst>
              <a:ext uri="{FF2B5EF4-FFF2-40B4-BE49-F238E27FC236}">
                <a16:creationId xmlns:a16="http://schemas.microsoft.com/office/drawing/2014/main" id="{49FF2EE2-6EDB-012A-2776-E82AE461E076}"/>
              </a:ext>
            </a:extLst>
          </p:cNvPr>
          <p:cNvSpPr txBox="1"/>
          <p:nvPr/>
        </p:nvSpPr>
        <p:spPr>
          <a:xfrm>
            <a:off x="8154862" y="2696857"/>
            <a:ext cx="3291134" cy="1477328"/>
          </a:xfrm>
          <a:prstGeom prst="rect">
            <a:avLst/>
          </a:prstGeom>
          <a:noFill/>
        </p:spPr>
        <p:txBody>
          <a:bodyPr wrap="square">
            <a:spAutoFit/>
          </a:bodyPr>
          <a:lstStyle/>
          <a:p>
            <a:r>
              <a:rPr lang="en-GB" dirty="0">
                <a:latin typeface="Tw Cen MT" panose="020B0602020104020603" pitchFamily="34" charset="0"/>
              </a:rPr>
              <a:t>Exploring how the diversity of Ancient Greece through linguistic and cultural differences, as well as ethnicity and trading movements.</a:t>
            </a:r>
          </a:p>
        </p:txBody>
      </p:sp>
      <p:sp>
        <p:nvSpPr>
          <p:cNvPr id="16" name="TextBox 15">
            <a:extLst>
              <a:ext uri="{FF2B5EF4-FFF2-40B4-BE49-F238E27FC236}">
                <a16:creationId xmlns:a16="http://schemas.microsoft.com/office/drawing/2014/main" id="{4F0C37BE-E9AB-5433-B958-F6B41C82155C}"/>
              </a:ext>
            </a:extLst>
          </p:cNvPr>
          <p:cNvSpPr txBox="1"/>
          <p:nvPr/>
        </p:nvSpPr>
        <p:spPr>
          <a:xfrm>
            <a:off x="7774717" y="4811746"/>
            <a:ext cx="3218367" cy="1200329"/>
          </a:xfrm>
          <a:prstGeom prst="rect">
            <a:avLst/>
          </a:prstGeom>
          <a:noFill/>
        </p:spPr>
        <p:txBody>
          <a:bodyPr wrap="square">
            <a:spAutoFit/>
          </a:bodyPr>
          <a:lstStyle/>
          <a:p>
            <a:r>
              <a:rPr lang="en-GB" dirty="0">
                <a:latin typeface="Tw Cen MT" panose="020B0602020104020603" pitchFamily="34" charset="0"/>
              </a:rPr>
              <a:t>We will be testing different materials to see whether they conduct electricity or insulate against it. </a:t>
            </a:r>
          </a:p>
        </p:txBody>
      </p:sp>
      <p:pic>
        <p:nvPicPr>
          <p:cNvPr id="18" name="Picture 17" descr="A black and white headphones&#10;&#10;Description automatically generated">
            <a:extLst>
              <a:ext uri="{FF2B5EF4-FFF2-40B4-BE49-F238E27FC236}">
                <a16:creationId xmlns:a16="http://schemas.microsoft.com/office/drawing/2014/main" id="{B3CEDAFE-8E85-127B-75C2-6219F9AB74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781" y="981025"/>
            <a:ext cx="777411" cy="777411"/>
          </a:xfrm>
          <a:prstGeom prst="rect">
            <a:avLst/>
          </a:prstGeom>
        </p:spPr>
      </p:pic>
      <p:sp>
        <p:nvSpPr>
          <p:cNvPr id="17" name="TextBox 16">
            <a:extLst>
              <a:ext uri="{FF2B5EF4-FFF2-40B4-BE49-F238E27FC236}">
                <a16:creationId xmlns:a16="http://schemas.microsoft.com/office/drawing/2014/main" id="{B05251C1-D6EA-CF76-8F08-274F6F1F7BDE}"/>
              </a:ext>
            </a:extLst>
          </p:cNvPr>
          <p:cNvSpPr txBox="1"/>
          <p:nvPr/>
        </p:nvSpPr>
        <p:spPr>
          <a:xfrm>
            <a:off x="7890911" y="769565"/>
            <a:ext cx="3218367" cy="1200329"/>
          </a:xfrm>
          <a:prstGeom prst="rect">
            <a:avLst/>
          </a:prstGeom>
          <a:noFill/>
        </p:spPr>
        <p:txBody>
          <a:bodyPr wrap="square">
            <a:spAutoFit/>
          </a:bodyPr>
          <a:lstStyle/>
          <a:p>
            <a:r>
              <a:rPr lang="en-GB" dirty="0">
                <a:latin typeface="Tw Cen MT" panose="020B0602020104020603" pitchFamily="34" charset="0"/>
              </a:rPr>
              <a:t>How does music impact your daily life? What do you listen to relax or get yourself pumped ready for exercise?</a:t>
            </a:r>
          </a:p>
        </p:txBody>
      </p:sp>
      <p:pic>
        <p:nvPicPr>
          <p:cNvPr id="6" name="Picture 5">
            <a:extLst>
              <a:ext uri="{FF2B5EF4-FFF2-40B4-BE49-F238E27FC236}">
                <a16:creationId xmlns:a16="http://schemas.microsoft.com/office/drawing/2014/main" id="{41B6CE6B-DDF6-F4D9-5613-E43250CD6FA3}"/>
              </a:ext>
            </a:extLst>
          </p:cNvPr>
          <p:cNvPicPr>
            <a:picLocks noChangeAspect="1"/>
          </p:cNvPicPr>
          <p:nvPr/>
        </p:nvPicPr>
        <p:blipFill>
          <a:blip r:embed="rId7"/>
          <a:stretch>
            <a:fillRect/>
          </a:stretch>
        </p:blipFill>
        <p:spPr>
          <a:xfrm rot="18834386">
            <a:off x="952159" y="3004826"/>
            <a:ext cx="760382" cy="655702"/>
          </a:xfrm>
          <a:prstGeom prst="rect">
            <a:avLst/>
          </a:prstGeom>
        </p:spPr>
      </p:pic>
    </p:spTree>
    <p:extLst>
      <p:ext uri="{BB962C8B-B14F-4D97-AF65-F5344CB8AC3E}">
        <p14:creationId xmlns:p14="http://schemas.microsoft.com/office/powerpoint/2010/main" val="174290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13C4AD-B585-382A-183A-52A081221E87}"/>
            </a:ext>
          </a:extLst>
        </p:cNvPr>
        <p:cNvGrpSpPr/>
        <p:nvPr/>
      </p:nvGrpSpPr>
      <p:grpSpPr>
        <a:xfrm>
          <a:off x="0" y="0"/>
          <a:ext cx="0" cy="0"/>
          <a:chOff x="0" y="0"/>
          <a:chExt cx="0" cy="0"/>
        </a:xfrm>
      </p:grpSpPr>
      <p:grpSp>
        <p:nvGrpSpPr>
          <p:cNvPr id="50"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51" name="Freeform: Shape 50">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7" name="Oval 56">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59" name="Rectangle 58">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62" name="Rectangle 61">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63" name="Rectangle 62">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65" name="Rectangle 64">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4F9AC48-12D2-F061-9EE5-9B986C69FA15}"/>
              </a:ext>
            </a:extLst>
          </p:cNvPr>
          <p:cNvSpPr txBox="1">
            <a:spLocks/>
          </p:cNvSpPr>
          <p:nvPr/>
        </p:nvSpPr>
        <p:spPr>
          <a:xfrm>
            <a:off x="-40597" y="233098"/>
            <a:ext cx="4429556" cy="8247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dirty="0">
                <a:ea typeface="Source Sans Pro SemiBold" panose="020B0603030403020204" pitchFamily="34" charset="0"/>
                <a:hlinkClick r:id="rId2"/>
              </a:rPr>
              <a:t>reading</a:t>
            </a:r>
            <a:endParaRPr lang="en-US" b="1" cap="all" spc="1500" dirty="0">
              <a:ea typeface="Source Sans Pro SemiBold" panose="020B0603030403020204" pitchFamily="34" charset="0"/>
            </a:endParaRPr>
          </a:p>
        </p:txBody>
      </p:sp>
      <p:pic>
        <p:nvPicPr>
          <p:cNvPr id="46" name="Picture 45" descr="Stack of open books">
            <a:extLst>
              <a:ext uri="{FF2B5EF4-FFF2-40B4-BE49-F238E27FC236}">
                <a16:creationId xmlns:a16="http://schemas.microsoft.com/office/drawing/2014/main" id="{7D18634D-9176-3355-42BA-137F2FAD2E8C}"/>
              </a:ext>
            </a:extLst>
          </p:cNvPr>
          <p:cNvPicPr>
            <a:picLocks noChangeAspect="1"/>
          </p:cNvPicPr>
          <p:nvPr/>
        </p:nvPicPr>
        <p:blipFill rotWithShape="1">
          <a:blip r:embed="rId3"/>
          <a:srcRect l="17710" r="25644"/>
          <a:stretch/>
        </p:blipFill>
        <p:spPr>
          <a:xfrm>
            <a:off x="6359308" y="470930"/>
            <a:ext cx="4833901" cy="5696169"/>
          </a:xfrm>
          <a:prstGeom prst="rect">
            <a:avLst/>
          </a:prstGeom>
          <a:ln w="28575">
            <a:noFill/>
          </a:ln>
        </p:spPr>
      </p:pic>
      <p:sp>
        <p:nvSpPr>
          <p:cNvPr id="67"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9"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72" name="Freeform: Shape 7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8" name="Oval 7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a:extLst>
              <a:ext uri="{FF2B5EF4-FFF2-40B4-BE49-F238E27FC236}">
                <a16:creationId xmlns:a16="http://schemas.microsoft.com/office/drawing/2014/main" id="{324973FA-7003-00C1-1DB4-E5D82FC70FBD}"/>
              </a:ext>
            </a:extLst>
          </p:cNvPr>
          <p:cNvSpPr txBox="1"/>
          <p:nvPr/>
        </p:nvSpPr>
        <p:spPr>
          <a:xfrm>
            <a:off x="640677" y="967361"/>
            <a:ext cx="4693621" cy="3785652"/>
          </a:xfrm>
          <a:prstGeom prst="rect">
            <a:avLst/>
          </a:prstGeom>
          <a:noFill/>
        </p:spPr>
        <p:txBody>
          <a:bodyPr wrap="square">
            <a:spAutoFit/>
          </a:bodyPr>
          <a:lstStyle/>
          <a:p>
            <a:r>
              <a:rPr lang="en-GB" sz="1600" dirty="0"/>
              <a:t>We will continue to cover the discrete reading skills through a class book and topic specific texts:</a:t>
            </a:r>
          </a:p>
          <a:p>
            <a:pPr marL="171450" indent="-171450">
              <a:lnSpc>
                <a:spcPct val="150000"/>
              </a:lnSpc>
              <a:buFont typeface="Courier New" panose="02070309020205020404" pitchFamily="49" charset="0"/>
              <a:buChar char="o"/>
            </a:pPr>
            <a:r>
              <a:rPr lang="en-GB" sz="1600" dirty="0"/>
              <a:t>Vocabulary</a:t>
            </a:r>
          </a:p>
          <a:p>
            <a:pPr marL="171450" indent="-171450">
              <a:lnSpc>
                <a:spcPct val="150000"/>
              </a:lnSpc>
              <a:buFont typeface="Courier New" panose="02070309020205020404" pitchFamily="49" charset="0"/>
              <a:buChar char="o"/>
            </a:pPr>
            <a:r>
              <a:rPr lang="en-GB" sz="1600" dirty="0"/>
              <a:t>Infer</a:t>
            </a:r>
          </a:p>
          <a:p>
            <a:pPr marL="171450" indent="-171450">
              <a:lnSpc>
                <a:spcPct val="150000"/>
              </a:lnSpc>
              <a:buFont typeface="Courier New" panose="02070309020205020404" pitchFamily="49" charset="0"/>
              <a:buChar char="o"/>
            </a:pPr>
            <a:r>
              <a:rPr lang="en-GB" sz="1600" dirty="0"/>
              <a:t>Predict</a:t>
            </a:r>
          </a:p>
          <a:p>
            <a:pPr marL="171450" indent="-171450">
              <a:lnSpc>
                <a:spcPct val="150000"/>
              </a:lnSpc>
              <a:buFont typeface="Courier New" panose="02070309020205020404" pitchFamily="49" charset="0"/>
              <a:buChar char="o"/>
            </a:pPr>
            <a:r>
              <a:rPr lang="en-GB" sz="1600" dirty="0"/>
              <a:t>Explain</a:t>
            </a:r>
          </a:p>
          <a:p>
            <a:pPr marL="171450" indent="-171450">
              <a:lnSpc>
                <a:spcPct val="150000"/>
              </a:lnSpc>
              <a:buFont typeface="Courier New" panose="02070309020205020404" pitchFamily="49" charset="0"/>
              <a:buChar char="o"/>
            </a:pPr>
            <a:r>
              <a:rPr lang="en-GB" sz="1600" dirty="0"/>
              <a:t>Retrieve</a:t>
            </a:r>
          </a:p>
          <a:p>
            <a:pPr marL="171450" indent="-171450">
              <a:lnSpc>
                <a:spcPct val="150000"/>
              </a:lnSpc>
              <a:buFont typeface="Courier New" panose="02070309020205020404" pitchFamily="49" charset="0"/>
              <a:buChar char="o"/>
            </a:pPr>
            <a:r>
              <a:rPr lang="en-GB" sz="1600" dirty="0"/>
              <a:t>Summarise</a:t>
            </a:r>
          </a:p>
          <a:p>
            <a:endParaRPr lang="en-GB" sz="1600" dirty="0"/>
          </a:p>
          <a:p>
            <a:pPr marL="171450" indent="-171450">
              <a:buFont typeface="Courier New" panose="02070309020205020404" pitchFamily="49" charset="0"/>
              <a:buChar char="o"/>
            </a:pPr>
            <a:r>
              <a:rPr lang="en-GB" sz="1600" dirty="0"/>
              <a:t>Class read: Who Let The Gods Out by </a:t>
            </a:r>
            <a:r>
              <a:rPr lang="en-GB" sz="1600" dirty="0" err="1"/>
              <a:t>Maz</a:t>
            </a:r>
            <a:r>
              <a:rPr lang="en-GB" sz="1600" dirty="0"/>
              <a:t> Evans.</a:t>
            </a:r>
          </a:p>
        </p:txBody>
      </p:sp>
      <p:pic>
        <p:nvPicPr>
          <p:cNvPr id="34" name="Picture 33" descr="A white speech bubble with black border&#10;&#10;Description automatically generated">
            <a:extLst>
              <a:ext uri="{FF2B5EF4-FFF2-40B4-BE49-F238E27FC236}">
                <a16:creationId xmlns:a16="http://schemas.microsoft.com/office/drawing/2014/main" id="{6D8D00C1-8B2C-4E2F-682C-0304384FCF4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50645" y="4487023"/>
            <a:ext cx="4860256" cy="2110192"/>
          </a:xfrm>
          <a:prstGeom prst="rect">
            <a:avLst/>
          </a:prstGeom>
        </p:spPr>
      </p:pic>
      <p:sp>
        <p:nvSpPr>
          <p:cNvPr id="36" name="TextBox 35">
            <a:extLst>
              <a:ext uri="{FF2B5EF4-FFF2-40B4-BE49-F238E27FC236}">
                <a16:creationId xmlns:a16="http://schemas.microsoft.com/office/drawing/2014/main" id="{1C667DB0-77BF-98E5-2A31-2F76FC665191}"/>
              </a:ext>
            </a:extLst>
          </p:cNvPr>
          <p:cNvSpPr txBox="1"/>
          <p:nvPr/>
        </p:nvSpPr>
        <p:spPr>
          <a:xfrm>
            <a:off x="3282158" y="5315240"/>
            <a:ext cx="863714" cy="523220"/>
          </a:xfrm>
          <a:prstGeom prst="rect">
            <a:avLst/>
          </a:prstGeom>
          <a:noFill/>
        </p:spPr>
        <p:txBody>
          <a:bodyPr wrap="square">
            <a:spAutoFit/>
          </a:bodyPr>
          <a:lstStyle/>
          <a:p>
            <a:pPr algn="ctr"/>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temple</a:t>
            </a:r>
          </a:p>
        </p:txBody>
      </p:sp>
      <p:sp>
        <p:nvSpPr>
          <p:cNvPr id="38" name="TextBox 37">
            <a:extLst>
              <a:ext uri="{FF2B5EF4-FFF2-40B4-BE49-F238E27FC236}">
                <a16:creationId xmlns:a16="http://schemas.microsoft.com/office/drawing/2014/main" id="{3D010928-44F7-BE2C-A468-844CDA760712}"/>
              </a:ext>
            </a:extLst>
          </p:cNvPr>
          <p:cNvSpPr txBox="1"/>
          <p:nvPr/>
        </p:nvSpPr>
        <p:spPr>
          <a:xfrm>
            <a:off x="1970265" y="4737537"/>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gods</a:t>
            </a:r>
          </a:p>
        </p:txBody>
      </p:sp>
      <p:sp>
        <p:nvSpPr>
          <p:cNvPr id="45" name="TextBox 44">
            <a:extLst>
              <a:ext uri="{FF2B5EF4-FFF2-40B4-BE49-F238E27FC236}">
                <a16:creationId xmlns:a16="http://schemas.microsoft.com/office/drawing/2014/main" id="{F633788F-197F-81D7-FF7B-559A9BA06781}"/>
              </a:ext>
            </a:extLst>
          </p:cNvPr>
          <p:cNvSpPr txBox="1"/>
          <p:nvPr/>
        </p:nvSpPr>
        <p:spPr>
          <a:xfrm>
            <a:off x="903441" y="5297938"/>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Greece</a:t>
            </a:r>
          </a:p>
        </p:txBody>
      </p:sp>
      <p:sp>
        <p:nvSpPr>
          <p:cNvPr id="47" name="TextBox 46">
            <a:extLst>
              <a:ext uri="{FF2B5EF4-FFF2-40B4-BE49-F238E27FC236}">
                <a16:creationId xmlns:a16="http://schemas.microsoft.com/office/drawing/2014/main" id="{D227D926-8089-DC0E-9BB6-79A18E205197}"/>
              </a:ext>
            </a:extLst>
          </p:cNvPr>
          <p:cNvSpPr txBox="1"/>
          <p:nvPr/>
        </p:nvSpPr>
        <p:spPr>
          <a:xfrm>
            <a:off x="555286" y="4837233"/>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2" name="TextBox 1">
            <a:extLst>
              <a:ext uri="{FF2B5EF4-FFF2-40B4-BE49-F238E27FC236}">
                <a16:creationId xmlns:a16="http://schemas.microsoft.com/office/drawing/2014/main" id="{78AB2A3D-ED17-E1E7-EC6C-0A1B174E2445}"/>
              </a:ext>
            </a:extLst>
          </p:cNvPr>
          <p:cNvSpPr txBox="1"/>
          <p:nvPr/>
        </p:nvSpPr>
        <p:spPr>
          <a:xfrm>
            <a:off x="2814797" y="4523617"/>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ancient</a:t>
            </a:r>
          </a:p>
        </p:txBody>
      </p:sp>
      <p:sp>
        <p:nvSpPr>
          <p:cNvPr id="3" name="TextBox 2">
            <a:extLst>
              <a:ext uri="{FF2B5EF4-FFF2-40B4-BE49-F238E27FC236}">
                <a16:creationId xmlns:a16="http://schemas.microsoft.com/office/drawing/2014/main" id="{04209459-5E49-D7EF-D212-77BABA6FDE55}"/>
              </a:ext>
            </a:extLst>
          </p:cNvPr>
          <p:cNvSpPr txBox="1"/>
          <p:nvPr/>
        </p:nvSpPr>
        <p:spPr>
          <a:xfrm>
            <a:off x="3967906" y="4678421"/>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Greek</a:t>
            </a:r>
          </a:p>
        </p:txBody>
      </p:sp>
      <p:sp>
        <p:nvSpPr>
          <p:cNvPr id="5" name="TextBox 4">
            <a:extLst>
              <a:ext uri="{FF2B5EF4-FFF2-40B4-BE49-F238E27FC236}">
                <a16:creationId xmlns:a16="http://schemas.microsoft.com/office/drawing/2014/main" id="{28307542-11C0-94B0-1491-ADA4308F57EC}"/>
              </a:ext>
            </a:extLst>
          </p:cNvPr>
          <p:cNvSpPr txBox="1"/>
          <p:nvPr/>
        </p:nvSpPr>
        <p:spPr>
          <a:xfrm>
            <a:off x="1812318" y="5394558"/>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history</a:t>
            </a:r>
          </a:p>
        </p:txBody>
      </p:sp>
      <p:sp>
        <p:nvSpPr>
          <p:cNvPr id="7" name="TextBox 6">
            <a:extLst>
              <a:ext uri="{FF2B5EF4-FFF2-40B4-BE49-F238E27FC236}">
                <a16:creationId xmlns:a16="http://schemas.microsoft.com/office/drawing/2014/main" id="{87EB1C48-A927-7646-E414-D93C28483E7C}"/>
              </a:ext>
            </a:extLst>
          </p:cNvPr>
          <p:cNvSpPr txBox="1"/>
          <p:nvPr/>
        </p:nvSpPr>
        <p:spPr>
          <a:xfrm>
            <a:off x="2842443" y="4986730"/>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infer</a:t>
            </a:r>
          </a:p>
        </p:txBody>
      </p:sp>
      <p:sp>
        <p:nvSpPr>
          <p:cNvPr id="8" name="TextBox 7">
            <a:extLst>
              <a:ext uri="{FF2B5EF4-FFF2-40B4-BE49-F238E27FC236}">
                <a16:creationId xmlns:a16="http://schemas.microsoft.com/office/drawing/2014/main" id="{08909E4B-46E7-7534-4326-BC14E7BB0A3E}"/>
              </a:ext>
            </a:extLst>
          </p:cNvPr>
          <p:cNvSpPr txBox="1"/>
          <p:nvPr/>
        </p:nvSpPr>
        <p:spPr>
          <a:xfrm>
            <a:off x="4248025" y="5109641"/>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justify</a:t>
            </a:r>
          </a:p>
        </p:txBody>
      </p:sp>
    </p:spTree>
    <p:extLst>
      <p:ext uri="{BB962C8B-B14F-4D97-AF65-F5344CB8AC3E}">
        <p14:creationId xmlns:p14="http://schemas.microsoft.com/office/powerpoint/2010/main" val="13341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8" grpId="0"/>
      <p:bldP spid="45" grpId="0"/>
      <p:bldP spid="47" grpId="0"/>
      <p:bldP spid="2" grpId="0"/>
      <p:bldP spid="3" grpId="0"/>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51" name="Freeform: Shape 50">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48" name="Oval 47">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49" name="Rectangle 48">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62" name="Rectangle 61">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63" name="Rectangle 62">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useBgFill="1">
        <p:nvSpPr>
          <p:cNvPr id="58" name="Rectangle 57">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Coloured pencils in box">
            <a:extLst>
              <a:ext uri="{FF2B5EF4-FFF2-40B4-BE49-F238E27FC236}">
                <a16:creationId xmlns:a16="http://schemas.microsoft.com/office/drawing/2014/main" id="{29E15ADF-CF4A-DF24-AC7D-01AA2B79C0A8}"/>
              </a:ext>
            </a:extLst>
          </p:cNvPr>
          <p:cNvPicPr>
            <a:picLocks noChangeAspect="1"/>
          </p:cNvPicPr>
          <p:nvPr/>
        </p:nvPicPr>
        <p:blipFill rotWithShape="1">
          <a:blip r:embed="rId2"/>
          <a:srcRect l="32372" r="5889" b="-2"/>
          <a:stretch/>
        </p:blipFill>
        <p:spPr>
          <a:xfrm>
            <a:off x="6359308" y="470930"/>
            <a:ext cx="4833901" cy="5696169"/>
          </a:xfrm>
          <a:prstGeom prst="rect">
            <a:avLst/>
          </a:prstGeom>
          <a:ln w="28575">
            <a:noFill/>
          </a:ln>
        </p:spPr>
      </p:pic>
      <p:sp>
        <p:nvSpPr>
          <p:cNvPr id="64"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6"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8"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72" name="Freeform: Shape 7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70" name="Oval 69">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a:extLst>
              <a:ext uri="{FF2B5EF4-FFF2-40B4-BE49-F238E27FC236}">
                <a16:creationId xmlns:a16="http://schemas.microsoft.com/office/drawing/2014/main" id="{F8A40BEC-38F7-A756-077D-159E5B2DF261}"/>
              </a:ext>
            </a:extLst>
          </p:cNvPr>
          <p:cNvSpPr txBox="1"/>
          <p:nvPr/>
        </p:nvSpPr>
        <p:spPr>
          <a:xfrm>
            <a:off x="538017" y="1111349"/>
            <a:ext cx="4294939" cy="3046988"/>
          </a:xfrm>
          <a:prstGeom prst="rect">
            <a:avLst/>
          </a:prstGeom>
          <a:noFill/>
        </p:spPr>
        <p:txBody>
          <a:bodyPr wrap="square">
            <a:spAutoFit/>
          </a:bodyPr>
          <a:lstStyle/>
          <a:p>
            <a:r>
              <a:rPr lang="en-GB" sz="1600" dirty="0"/>
              <a:t>The text types we are learning about this half term are:</a:t>
            </a:r>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r>
              <a:rPr lang="en-GB" sz="1600" dirty="0"/>
              <a:t>Playscripts – using model playscripts to set scenes with descriptive writing, read lines and follow stage directions for actions, movement or mood using brackets</a:t>
            </a:r>
          </a:p>
          <a:p>
            <a:endParaRPr lang="en-GB" sz="1600" dirty="0"/>
          </a:p>
          <a:p>
            <a:pPr marL="171450" indent="-171450">
              <a:buFont typeface="Courier New" panose="02070309020205020404" pitchFamily="49" charset="0"/>
              <a:buChar char="o"/>
            </a:pPr>
            <a:r>
              <a:rPr lang="en-GB" sz="1600" dirty="0"/>
              <a:t>Persuasive writing – using a model holiday brochure, we are going to tempt our readers to holiday in Ancient Greece for their next holiday destination.</a:t>
            </a:r>
          </a:p>
        </p:txBody>
      </p:sp>
      <p:pic>
        <p:nvPicPr>
          <p:cNvPr id="34" name="Picture 33" descr="A white speech bubble with black border&#10;&#10;Description automatically generated">
            <a:extLst>
              <a:ext uri="{FF2B5EF4-FFF2-40B4-BE49-F238E27FC236}">
                <a16:creationId xmlns:a16="http://schemas.microsoft.com/office/drawing/2014/main" id="{B2A477B3-A840-E756-493F-9C10716290E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50645" y="4487023"/>
            <a:ext cx="4860256" cy="2110192"/>
          </a:xfrm>
          <a:prstGeom prst="rect">
            <a:avLst/>
          </a:prstGeom>
        </p:spPr>
      </p:pic>
      <p:sp>
        <p:nvSpPr>
          <p:cNvPr id="36" name="TextBox 35">
            <a:extLst>
              <a:ext uri="{FF2B5EF4-FFF2-40B4-BE49-F238E27FC236}">
                <a16:creationId xmlns:a16="http://schemas.microsoft.com/office/drawing/2014/main" id="{A758452B-879C-18A2-F049-B92085485079}"/>
              </a:ext>
            </a:extLst>
          </p:cNvPr>
          <p:cNvSpPr txBox="1"/>
          <p:nvPr/>
        </p:nvSpPr>
        <p:spPr>
          <a:xfrm>
            <a:off x="1537293" y="5597407"/>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dialogue</a:t>
            </a:r>
          </a:p>
        </p:txBody>
      </p:sp>
      <p:sp>
        <p:nvSpPr>
          <p:cNvPr id="38" name="TextBox 37">
            <a:extLst>
              <a:ext uri="{FF2B5EF4-FFF2-40B4-BE49-F238E27FC236}">
                <a16:creationId xmlns:a16="http://schemas.microsoft.com/office/drawing/2014/main" id="{1B42A97C-074F-2AD3-91D8-DAC9861CE821}"/>
              </a:ext>
            </a:extLst>
          </p:cNvPr>
          <p:cNvSpPr txBox="1"/>
          <p:nvPr/>
        </p:nvSpPr>
        <p:spPr>
          <a:xfrm>
            <a:off x="1878139" y="4553105"/>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margin</a:t>
            </a:r>
          </a:p>
        </p:txBody>
      </p:sp>
      <p:sp>
        <p:nvSpPr>
          <p:cNvPr id="45" name="TextBox 44">
            <a:extLst>
              <a:ext uri="{FF2B5EF4-FFF2-40B4-BE49-F238E27FC236}">
                <a16:creationId xmlns:a16="http://schemas.microsoft.com/office/drawing/2014/main" id="{C92B2E06-5C30-B58C-3C7F-849B6E0E5BE7}"/>
              </a:ext>
            </a:extLst>
          </p:cNvPr>
          <p:cNvSpPr txBox="1"/>
          <p:nvPr/>
        </p:nvSpPr>
        <p:spPr>
          <a:xfrm>
            <a:off x="921326" y="5201974"/>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speaker</a:t>
            </a:r>
          </a:p>
        </p:txBody>
      </p:sp>
      <p:sp>
        <p:nvSpPr>
          <p:cNvPr id="79" name="TextBox 78">
            <a:extLst>
              <a:ext uri="{FF2B5EF4-FFF2-40B4-BE49-F238E27FC236}">
                <a16:creationId xmlns:a16="http://schemas.microsoft.com/office/drawing/2014/main" id="{EF78A9CC-8846-42FD-F13D-3D7ED95E52AE}"/>
              </a:ext>
            </a:extLst>
          </p:cNvPr>
          <p:cNvSpPr txBox="1"/>
          <p:nvPr/>
        </p:nvSpPr>
        <p:spPr>
          <a:xfrm>
            <a:off x="660112" y="4665399"/>
            <a:ext cx="1377267" cy="523220"/>
          </a:xfrm>
          <a:prstGeom prst="rect">
            <a:avLst/>
          </a:prstGeom>
          <a:noFill/>
        </p:spPr>
        <p:txBody>
          <a:bodyPr wrap="square">
            <a:spAutoFit/>
          </a:bodyPr>
          <a:lstStyle/>
          <a:p>
            <a:r>
              <a:rPr lang="en-GB" sz="2800" b="1" dirty="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3" name="TextBox 2">
            <a:extLst>
              <a:ext uri="{FF2B5EF4-FFF2-40B4-BE49-F238E27FC236}">
                <a16:creationId xmlns:a16="http://schemas.microsoft.com/office/drawing/2014/main" id="{AB2FC55C-4C51-1A93-E612-675463D0201A}"/>
              </a:ext>
            </a:extLst>
          </p:cNvPr>
          <p:cNvSpPr txBox="1"/>
          <p:nvPr/>
        </p:nvSpPr>
        <p:spPr>
          <a:xfrm>
            <a:off x="3618644" y="4493039"/>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character</a:t>
            </a:r>
          </a:p>
        </p:txBody>
      </p:sp>
      <p:sp>
        <p:nvSpPr>
          <p:cNvPr id="6" name="TextBox 5">
            <a:extLst>
              <a:ext uri="{FF2B5EF4-FFF2-40B4-BE49-F238E27FC236}">
                <a16:creationId xmlns:a16="http://schemas.microsoft.com/office/drawing/2014/main" id="{AFCE6CBE-6661-C9B8-CDB9-5484C2B2D9C7}"/>
              </a:ext>
            </a:extLst>
          </p:cNvPr>
          <p:cNvSpPr txBox="1"/>
          <p:nvPr/>
        </p:nvSpPr>
        <p:spPr>
          <a:xfrm>
            <a:off x="2223838" y="5180318"/>
            <a:ext cx="1367418"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playscript</a:t>
            </a:r>
          </a:p>
        </p:txBody>
      </p:sp>
      <p:sp>
        <p:nvSpPr>
          <p:cNvPr id="8" name="Title 1">
            <a:extLst>
              <a:ext uri="{FF2B5EF4-FFF2-40B4-BE49-F238E27FC236}">
                <a16:creationId xmlns:a16="http://schemas.microsoft.com/office/drawing/2014/main" id="{295FE0B2-D2FC-8834-E44E-EF3F338ED585}"/>
              </a:ext>
            </a:extLst>
          </p:cNvPr>
          <p:cNvSpPr txBox="1">
            <a:spLocks/>
          </p:cNvSpPr>
          <p:nvPr/>
        </p:nvSpPr>
        <p:spPr>
          <a:xfrm>
            <a:off x="179097" y="130263"/>
            <a:ext cx="4429556" cy="9517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u="sng" cap="all" spc="1500" dirty="0">
                <a:solidFill>
                  <a:schemeClr val="accent6"/>
                </a:solidFill>
                <a:ea typeface="Source Sans Pro SemiBold" panose="020B0603030403020204" pitchFamily="34" charset="0"/>
              </a:rPr>
              <a:t>WRITING</a:t>
            </a:r>
          </a:p>
        </p:txBody>
      </p:sp>
      <p:sp>
        <p:nvSpPr>
          <p:cNvPr id="4" name="TextBox 3">
            <a:extLst>
              <a:ext uri="{FF2B5EF4-FFF2-40B4-BE49-F238E27FC236}">
                <a16:creationId xmlns:a16="http://schemas.microsoft.com/office/drawing/2014/main" id="{1F29E4B1-8BEF-ECB1-617A-09027B05773E}"/>
              </a:ext>
            </a:extLst>
          </p:cNvPr>
          <p:cNvSpPr txBox="1"/>
          <p:nvPr/>
        </p:nvSpPr>
        <p:spPr>
          <a:xfrm>
            <a:off x="3647631" y="5674713"/>
            <a:ext cx="1365391"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bracket</a:t>
            </a:r>
          </a:p>
        </p:txBody>
      </p:sp>
      <p:sp>
        <p:nvSpPr>
          <p:cNvPr id="9" name="TextBox 8">
            <a:extLst>
              <a:ext uri="{FF2B5EF4-FFF2-40B4-BE49-F238E27FC236}">
                <a16:creationId xmlns:a16="http://schemas.microsoft.com/office/drawing/2014/main" id="{14633897-DC58-2D88-5659-F02E3F033531}"/>
              </a:ext>
            </a:extLst>
          </p:cNvPr>
          <p:cNvSpPr txBox="1"/>
          <p:nvPr/>
        </p:nvSpPr>
        <p:spPr>
          <a:xfrm>
            <a:off x="3524327" y="5092727"/>
            <a:ext cx="1365391"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colon</a:t>
            </a:r>
          </a:p>
        </p:txBody>
      </p:sp>
      <p:sp>
        <p:nvSpPr>
          <p:cNvPr id="2" name="TextBox 1">
            <a:extLst>
              <a:ext uri="{FF2B5EF4-FFF2-40B4-BE49-F238E27FC236}">
                <a16:creationId xmlns:a16="http://schemas.microsoft.com/office/drawing/2014/main" id="{220ABA78-2BA8-0FD2-C17B-01290243CC43}"/>
              </a:ext>
            </a:extLst>
          </p:cNvPr>
          <p:cNvSpPr txBox="1"/>
          <p:nvPr/>
        </p:nvSpPr>
        <p:spPr>
          <a:xfrm>
            <a:off x="4062073" y="4838950"/>
            <a:ext cx="1367418"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persuade</a:t>
            </a:r>
          </a:p>
        </p:txBody>
      </p:sp>
      <p:sp>
        <p:nvSpPr>
          <p:cNvPr id="5" name="TextBox 4">
            <a:extLst>
              <a:ext uri="{FF2B5EF4-FFF2-40B4-BE49-F238E27FC236}">
                <a16:creationId xmlns:a16="http://schemas.microsoft.com/office/drawing/2014/main" id="{EFFA136A-7999-F473-4247-11162898A802}"/>
              </a:ext>
            </a:extLst>
          </p:cNvPr>
          <p:cNvSpPr txBox="1"/>
          <p:nvPr/>
        </p:nvSpPr>
        <p:spPr>
          <a:xfrm>
            <a:off x="2560408" y="5668392"/>
            <a:ext cx="1367418"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entice</a:t>
            </a:r>
          </a:p>
        </p:txBody>
      </p:sp>
      <p:sp>
        <p:nvSpPr>
          <p:cNvPr id="7" name="TextBox 6">
            <a:extLst>
              <a:ext uri="{FF2B5EF4-FFF2-40B4-BE49-F238E27FC236}">
                <a16:creationId xmlns:a16="http://schemas.microsoft.com/office/drawing/2014/main" id="{094A5537-4C6F-2593-8A8B-C0F2435F2BDA}"/>
              </a:ext>
            </a:extLst>
          </p:cNvPr>
          <p:cNvSpPr txBox="1"/>
          <p:nvPr/>
        </p:nvSpPr>
        <p:spPr>
          <a:xfrm>
            <a:off x="2693786" y="4831117"/>
            <a:ext cx="1367418"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brochure</a:t>
            </a:r>
          </a:p>
        </p:txBody>
      </p:sp>
    </p:spTree>
    <p:extLst>
      <p:ext uri="{BB962C8B-B14F-4D97-AF65-F5344CB8AC3E}">
        <p14:creationId xmlns:p14="http://schemas.microsoft.com/office/powerpoint/2010/main" val="240192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8" grpId="0"/>
      <p:bldP spid="45" grpId="0"/>
      <p:bldP spid="79" grpId="0"/>
      <p:bldP spid="3" grpId="0"/>
      <p:bldP spid="6" grpId="0"/>
      <p:bldP spid="4" grpId="0"/>
      <p:bldP spid="9" grpId="0"/>
      <p:bldP spid="2"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7C0F2A-349E-7313-A211-1A7D9A2612B0}"/>
            </a:ext>
          </a:extLst>
        </p:cNvPr>
        <p:cNvGrpSpPr/>
        <p:nvPr/>
      </p:nvGrpSpPr>
      <p:grpSpPr>
        <a:xfrm>
          <a:off x="0" y="0"/>
          <a:ext cx="0" cy="0"/>
          <a:chOff x="0" y="0"/>
          <a:chExt cx="0" cy="0"/>
        </a:xfrm>
      </p:grpSpPr>
      <p:grpSp>
        <p:nvGrpSpPr>
          <p:cNvPr id="149"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50" name="Freeform: Shape 149">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56" name="Oval 155">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58" name="Rectangle 157">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161" name="Rectangle 160">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62" name="Rectangle 161">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64" name="Rectangle 163">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FABB55A-813C-2EE8-0E61-5EA3B1D2A798}"/>
              </a:ext>
            </a:extLst>
          </p:cNvPr>
          <p:cNvSpPr txBox="1">
            <a:spLocks/>
          </p:cNvSpPr>
          <p:nvPr/>
        </p:nvSpPr>
        <p:spPr>
          <a:xfrm>
            <a:off x="-432241" y="372547"/>
            <a:ext cx="4429556" cy="68623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a:ea typeface="Source Sans Pro SemiBold" panose="020B0603030403020204" pitchFamily="34" charset="0"/>
                <a:hlinkClick r:id="rId2"/>
              </a:rPr>
              <a:t>maths</a:t>
            </a:r>
            <a:endParaRPr lang="en-US" sz="3200" b="1" cap="all" spc="1500">
              <a:ea typeface="Source Sans Pro SemiBold" panose="020B0603030403020204" pitchFamily="34" charset="0"/>
            </a:endParaRPr>
          </a:p>
        </p:txBody>
      </p:sp>
      <p:pic>
        <p:nvPicPr>
          <p:cNvPr id="2" name="Picture 1" descr="Rubberized numbers on the wall">
            <a:extLst>
              <a:ext uri="{FF2B5EF4-FFF2-40B4-BE49-F238E27FC236}">
                <a16:creationId xmlns:a16="http://schemas.microsoft.com/office/drawing/2014/main" id="{4A92D14C-DB5B-69D0-B13F-425E9E665E23}"/>
              </a:ext>
            </a:extLst>
          </p:cNvPr>
          <p:cNvPicPr>
            <a:picLocks noChangeAspect="1"/>
          </p:cNvPicPr>
          <p:nvPr/>
        </p:nvPicPr>
        <p:blipFill rotWithShape="1">
          <a:blip r:embed="rId3"/>
          <a:srcRect l="22670" r="20685"/>
          <a:stretch/>
        </p:blipFill>
        <p:spPr>
          <a:xfrm>
            <a:off x="6359308" y="470930"/>
            <a:ext cx="4833901" cy="5696169"/>
          </a:xfrm>
          <a:prstGeom prst="rect">
            <a:avLst/>
          </a:prstGeom>
          <a:ln w="28575">
            <a:noFill/>
          </a:ln>
        </p:spPr>
      </p:pic>
      <p:sp>
        <p:nvSpPr>
          <p:cNvPr id="166"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8"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171" name="Freeform: Shape 17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77" name="Oval 176">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9" name="Oval 178">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a16="http://schemas.microsoft.com/office/drawing/2014/main" id="{731C7BA4-2BA2-95C0-A14B-E57843AE79F2}"/>
              </a:ext>
            </a:extLst>
          </p:cNvPr>
          <p:cNvSpPr txBox="1"/>
          <p:nvPr/>
        </p:nvSpPr>
        <p:spPr>
          <a:xfrm>
            <a:off x="538017" y="1251384"/>
            <a:ext cx="4294939" cy="2308324"/>
          </a:xfrm>
          <a:prstGeom prst="rect">
            <a:avLst/>
          </a:prstGeom>
          <a:noFill/>
        </p:spPr>
        <p:txBody>
          <a:bodyPr wrap="square">
            <a:spAutoFit/>
          </a:bodyPr>
          <a:lstStyle/>
          <a:p>
            <a:r>
              <a:rPr lang="en-GB" sz="1600" dirty="0"/>
              <a:t>We will be continuing working through our maths units, focusing on fluency skills and then developing our reasoning and problem solving. </a:t>
            </a:r>
          </a:p>
          <a:p>
            <a:endParaRPr lang="en-GB" sz="1600" dirty="0"/>
          </a:p>
          <a:p>
            <a:pPr marL="171450" indent="-171450">
              <a:buFont typeface="Courier New" panose="02070309020205020404" pitchFamily="49" charset="0"/>
              <a:buChar char="o"/>
            </a:pPr>
            <a:r>
              <a:rPr lang="en-GB" sz="1600" dirty="0"/>
              <a:t>Fractions</a:t>
            </a:r>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r>
              <a:rPr lang="en-GB" sz="1600" dirty="0"/>
              <a:t>Decimals</a:t>
            </a:r>
          </a:p>
          <a:p>
            <a:pPr marL="171450" indent="-171450">
              <a:buFont typeface="Courier New" panose="02070309020205020404" pitchFamily="49" charset="0"/>
              <a:buChar char="o"/>
            </a:pPr>
            <a:endParaRPr lang="en-GB" sz="1600" dirty="0"/>
          </a:p>
        </p:txBody>
      </p:sp>
      <p:pic>
        <p:nvPicPr>
          <p:cNvPr id="7" name="Picture 6" descr="A white speech bubble with black border&#10;&#10;Description automatically generated">
            <a:extLst>
              <a:ext uri="{FF2B5EF4-FFF2-40B4-BE49-F238E27FC236}">
                <a16:creationId xmlns:a16="http://schemas.microsoft.com/office/drawing/2014/main" id="{DA107B1D-9D41-5763-285E-202D003C2D2D}"/>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50645" y="4487023"/>
            <a:ext cx="4860256" cy="2110192"/>
          </a:xfrm>
          <a:prstGeom prst="rect">
            <a:avLst/>
          </a:prstGeom>
        </p:spPr>
      </p:pic>
      <p:sp>
        <p:nvSpPr>
          <p:cNvPr id="9" name="TextBox 8">
            <a:extLst>
              <a:ext uri="{FF2B5EF4-FFF2-40B4-BE49-F238E27FC236}">
                <a16:creationId xmlns:a16="http://schemas.microsoft.com/office/drawing/2014/main" id="{C014BB53-96DA-34AE-09E0-CD0E780C6680}"/>
              </a:ext>
            </a:extLst>
          </p:cNvPr>
          <p:cNvSpPr txBox="1"/>
          <p:nvPr/>
        </p:nvSpPr>
        <p:spPr>
          <a:xfrm>
            <a:off x="791707" y="5124413"/>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partition</a:t>
            </a:r>
          </a:p>
        </p:txBody>
      </p:sp>
      <p:sp>
        <p:nvSpPr>
          <p:cNvPr id="11" name="TextBox 10">
            <a:extLst>
              <a:ext uri="{FF2B5EF4-FFF2-40B4-BE49-F238E27FC236}">
                <a16:creationId xmlns:a16="http://schemas.microsoft.com/office/drawing/2014/main" id="{0D15E558-D40F-EA12-92B5-7DBEB85283AC}"/>
              </a:ext>
            </a:extLst>
          </p:cNvPr>
          <p:cNvSpPr txBox="1"/>
          <p:nvPr/>
        </p:nvSpPr>
        <p:spPr>
          <a:xfrm>
            <a:off x="556299" y="4722155"/>
            <a:ext cx="1377267"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6" name="TextBox 5">
            <a:extLst>
              <a:ext uri="{FF2B5EF4-FFF2-40B4-BE49-F238E27FC236}">
                <a16:creationId xmlns:a16="http://schemas.microsoft.com/office/drawing/2014/main" id="{0D4EDDEC-69E2-79B3-8648-D1AD2CA0F2E0}"/>
              </a:ext>
            </a:extLst>
          </p:cNvPr>
          <p:cNvSpPr txBox="1"/>
          <p:nvPr/>
        </p:nvSpPr>
        <p:spPr>
          <a:xfrm>
            <a:off x="2866068" y="4947065"/>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fraction</a:t>
            </a:r>
          </a:p>
        </p:txBody>
      </p:sp>
      <p:sp>
        <p:nvSpPr>
          <p:cNvPr id="12" name="TextBox 11">
            <a:extLst>
              <a:ext uri="{FF2B5EF4-FFF2-40B4-BE49-F238E27FC236}">
                <a16:creationId xmlns:a16="http://schemas.microsoft.com/office/drawing/2014/main" id="{FDE0F70B-2E9D-5EBB-F4ED-96CE248633D2}"/>
              </a:ext>
            </a:extLst>
          </p:cNvPr>
          <p:cNvSpPr txBox="1"/>
          <p:nvPr/>
        </p:nvSpPr>
        <p:spPr>
          <a:xfrm>
            <a:off x="4211408" y="5025972"/>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divide</a:t>
            </a:r>
          </a:p>
        </p:txBody>
      </p:sp>
      <p:sp>
        <p:nvSpPr>
          <p:cNvPr id="13" name="TextBox 12">
            <a:extLst>
              <a:ext uri="{FF2B5EF4-FFF2-40B4-BE49-F238E27FC236}">
                <a16:creationId xmlns:a16="http://schemas.microsoft.com/office/drawing/2014/main" id="{B2FAB6B6-B94A-6952-6660-86CF68C76CBA}"/>
              </a:ext>
            </a:extLst>
          </p:cNvPr>
          <p:cNvSpPr txBox="1"/>
          <p:nvPr/>
        </p:nvSpPr>
        <p:spPr>
          <a:xfrm>
            <a:off x="756693" y="5639700"/>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whole</a:t>
            </a:r>
          </a:p>
        </p:txBody>
      </p:sp>
      <p:sp>
        <p:nvSpPr>
          <p:cNvPr id="14" name="TextBox 13">
            <a:extLst>
              <a:ext uri="{FF2B5EF4-FFF2-40B4-BE49-F238E27FC236}">
                <a16:creationId xmlns:a16="http://schemas.microsoft.com/office/drawing/2014/main" id="{E7464976-0E4F-1BCA-63EA-0E6CBA6CF197}"/>
              </a:ext>
            </a:extLst>
          </p:cNvPr>
          <p:cNvSpPr txBox="1"/>
          <p:nvPr/>
        </p:nvSpPr>
        <p:spPr>
          <a:xfrm>
            <a:off x="1829412" y="4557284"/>
            <a:ext cx="1786458"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mixed number</a:t>
            </a:r>
          </a:p>
        </p:txBody>
      </p:sp>
      <p:sp>
        <p:nvSpPr>
          <p:cNvPr id="15" name="TextBox 14">
            <a:extLst>
              <a:ext uri="{FF2B5EF4-FFF2-40B4-BE49-F238E27FC236}">
                <a16:creationId xmlns:a16="http://schemas.microsoft.com/office/drawing/2014/main" id="{820198E0-87F9-7C83-C5BB-D5CAB39CA988}"/>
              </a:ext>
            </a:extLst>
          </p:cNvPr>
          <p:cNvSpPr txBox="1"/>
          <p:nvPr/>
        </p:nvSpPr>
        <p:spPr>
          <a:xfrm>
            <a:off x="2021624" y="5077458"/>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part</a:t>
            </a:r>
          </a:p>
        </p:txBody>
      </p:sp>
      <p:sp>
        <p:nvSpPr>
          <p:cNvPr id="16" name="TextBox 15">
            <a:extLst>
              <a:ext uri="{FF2B5EF4-FFF2-40B4-BE49-F238E27FC236}">
                <a16:creationId xmlns:a16="http://schemas.microsoft.com/office/drawing/2014/main" id="{3401962B-AE31-A605-8FD0-4586AA8BA297}"/>
              </a:ext>
            </a:extLst>
          </p:cNvPr>
          <p:cNvSpPr txBox="1"/>
          <p:nvPr/>
        </p:nvSpPr>
        <p:spPr>
          <a:xfrm>
            <a:off x="2792140" y="5551765"/>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decimals</a:t>
            </a:r>
          </a:p>
        </p:txBody>
      </p:sp>
      <p:sp>
        <p:nvSpPr>
          <p:cNvPr id="17" name="TextBox 16">
            <a:extLst>
              <a:ext uri="{FF2B5EF4-FFF2-40B4-BE49-F238E27FC236}">
                <a16:creationId xmlns:a16="http://schemas.microsoft.com/office/drawing/2014/main" id="{1810025C-9093-439D-BA41-CB8DE4BD8121}"/>
              </a:ext>
            </a:extLst>
          </p:cNvPr>
          <p:cNvSpPr txBox="1"/>
          <p:nvPr/>
        </p:nvSpPr>
        <p:spPr>
          <a:xfrm>
            <a:off x="3985049" y="5548367"/>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tenths</a:t>
            </a:r>
          </a:p>
        </p:txBody>
      </p:sp>
      <p:sp>
        <p:nvSpPr>
          <p:cNvPr id="5" name="TextBox 4">
            <a:extLst>
              <a:ext uri="{FF2B5EF4-FFF2-40B4-BE49-F238E27FC236}">
                <a16:creationId xmlns:a16="http://schemas.microsoft.com/office/drawing/2014/main" id="{27EFFCEF-EE8F-4261-9548-A7931C774335}"/>
              </a:ext>
            </a:extLst>
          </p:cNvPr>
          <p:cNvSpPr txBox="1"/>
          <p:nvPr/>
        </p:nvSpPr>
        <p:spPr>
          <a:xfrm>
            <a:off x="1560850" y="5531390"/>
            <a:ext cx="1209489"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hundredths</a:t>
            </a:r>
          </a:p>
        </p:txBody>
      </p:sp>
      <p:sp>
        <p:nvSpPr>
          <p:cNvPr id="8" name="TextBox 7">
            <a:extLst>
              <a:ext uri="{FF2B5EF4-FFF2-40B4-BE49-F238E27FC236}">
                <a16:creationId xmlns:a16="http://schemas.microsoft.com/office/drawing/2014/main" id="{A3D9421C-399E-7062-0E11-9B157D3909F9}"/>
              </a:ext>
            </a:extLst>
          </p:cNvPr>
          <p:cNvSpPr txBox="1"/>
          <p:nvPr/>
        </p:nvSpPr>
        <p:spPr>
          <a:xfrm>
            <a:off x="3644403" y="4528732"/>
            <a:ext cx="1775394"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place value</a:t>
            </a:r>
          </a:p>
        </p:txBody>
      </p:sp>
    </p:spTree>
    <p:extLst>
      <p:ext uri="{BB962C8B-B14F-4D97-AF65-F5344CB8AC3E}">
        <p14:creationId xmlns:p14="http://schemas.microsoft.com/office/powerpoint/2010/main" val="107423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6" grpId="0"/>
      <p:bldP spid="12" grpId="0"/>
      <p:bldP spid="13" grpId="0"/>
      <p:bldP spid="14" grpId="0"/>
      <p:bldP spid="15" grpId="0"/>
      <p:bldP spid="16" grpId="0"/>
      <p:bldP spid="17"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C46AF8-C1DD-8A91-CB4F-72928D34C310}"/>
            </a:ext>
          </a:extLst>
        </p:cNvPr>
        <p:cNvGrpSpPr/>
        <p:nvPr/>
      </p:nvGrpSpPr>
      <p:grpSpPr>
        <a:xfrm>
          <a:off x="0" y="0"/>
          <a:ext cx="0" cy="0"/>
          <a:chOff x="0" y="0"/>
          <a:chExt cx="0" cy="0"/>
        </a:xfrm>
      </p:grpSpPr>
      <p:grpSp>
        <p:nvGrpSpPr>
          <p:cNvPr id="46"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47" name="Freeform: Shape 46">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3" name="Oval 52">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55" name="Rectangle 54">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58" name="Rectangle 57">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9" name="Rectangle 58">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61" name="Rectangle 60">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4FDDBE8-10D8-0BAC-CCBE-300B29BD9675}"/>
              </a:ext>
            </a:extLst>
          </p:cNvPr>
          <p:cNvSpPr txBox="1">
            <a:spLocks/>
          </p:cNvSpPr>
          <p:nvPr/>
        </p:nvSpPr>
        <p:spPr>
          <a:xfrm>
            <a:off x="-40597" y="364917"/>
            <a:ext cx="4429556" cy="7878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dirty="0">
                <a:ea typeface="Source Sans Pro SemiBold" panose="020B0603030403020204" pitchFamily="34" charset="0"/>
                <a:hlinkClick r:id="rId2"/>
              </a:rPr>
              <a:t>SCIENCE</a:t>
            </a:r>
            <a:endParaRPr lang="en-US" b="1" cap="all" spc="1500" dirty="0">
              <a:ea typeface="Source Sans Pro SemiBold" panose="020B0603030403020204" pitchFamily="34" charset="0"/>
            </a:endParaRPr>
          </a:p>
        </p:txBody>
      </p:sp>
      <p:pic>
        <p:nvPicPr>
          <p:cNvPr id="42" name="Picture 41" descr="Rainbow abstract fibre optics">
            <a:extLst>
              <a:ext uri="{FF2B5EF4-FFF2-40B4-BE49-F238E27FC236}">
                <a16:creationId xmlns:a16="http://schemas.microsoft.com/office/drawing/2014/main" id="{5922F2FB-8C01-1141-4789-C3900C9FEDE7}"/>
              </a:ext>
            </a:extLst>
          </p:cNvPr>
          <p:cNvPicPr>
            <a:picLocks noChangeAspect="1"/>
          </p:cNvPicPr>
          <p:nvPr/>
        </p:nvPicPr>
        <p:blipFill rotWithShape="1">
          <a:blip r:embed="rId3"/>
          <a:srcRect l="17936" r="25419"/>
          <a:stretch/>
        </p:blipFill>
        <p:spPr>
          <a:xfrm>
            <a:off x="6359308" y="470930"/>
            <a:ext cx="4833901" cy="5696169"/>
          </a:xfrm>
          <a:prstGeom prst="rect">
            <a:avLst/>
          </a:prstGeom>
          <a:ln w="28575">
            <a:noFill/>
          </a:ln>
        </p:spPr>
      </p:pic>
      <p:sp>
        <p:nvSpPr>
          <p:cNvPr id="63"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5"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68" name="Freeform: Shape 6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4" name="Oval 73">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a16="http://schemas.microsoft.com/office/drawing/2014/main" id="{52F27B9B-7132-BD73-0FD1-DFB50880A97C}"/>
              </a:ext>
            </a:extLst>
          </p:cNvPr>
          <p:cNvSpPr txBox="1"/>
          <p:nvPr/>
        </p:nvSpPr>
        <p:spPr>
          <a:xfrm>
            <a:off x="538017" y="1068214"/>
            <a:ext cx="4294939" cy="4893647"/>
          </a:xfrm>
          <a:prstGeom prst="rect">
            <a:avLst/>
          </a:prstGeom>
          <a:noFill/>
        </p:spPr>
        <p:txBody>
          <a:bodyPr wrap="square">
            <a:spAutoFit/>
          </a:bodyPr>
          <a:lstStyle/>
          <a:p>
            <a:r>
              <a:rPr lang="en-GB" sz="1600" dirty="0"/>
              <a:t>We will be learning about Electricity and cover</a:t>
            </a:r>
          </a:p>
          <a:p>
            <a:pPr marL="171450" indent="-171450">
              <a:lnSpc>
                <a:spcPct val="150000"/>
              </a:lnSpc>
              <a:buFont typeface="Courier New" panose="02070309020205020404" pitchFamily="49" charset="0"/>
              <a:buChar char="o"/>
            </a:pPr>
            <a:r>
              <a:rPr lang="en-GB" sz="1600" dirty="0"/>
              <a:t>I can name things that run on electricity and know mains and battery</a:t>
            </a:r>
          </a:p>
          <a:p>
            <a:pPr marL="171450" indent="-171450">
              <a:lnSpc>
                <a:spcPct val="150000"/>
              </a:lnSpc>
              <a:buFont typeface="Courier New" panose="02070309020205020404" pitchFamily="49" charset="0"/>
              <a:buChar char="o"/>
            </a:pPr>
            <a:r>
              <a:rPr lang="en-GB" sz="1600" dirty="0"/>
              <a:t>I can name the main parts of a circuit and build a working circuit</a:t>
            </a:r>
          </a:p>
          <a:p>
            <a:pPr marL="171450" indent="-171450">
              <a:lnSpc>
                <a:spcPct val="150000"/>
              </a:lnSpc>
              <a:buFont typeface="Courier New" panose="02070309020205020404" pitchFamily="49" charset="0"/>
              <a:buChar char="o"/>
            </a:pPr>
            <a:r>
              <a:rPr lang="en-GB" sz="1600" dirty="0"/>
              <a:t>I can use standard symbols for parts of a circuit</a:t>
            </a:r>
          </a:p>
          <a:p>
            <a:pPr marL="171450" indent="-171450">
              <a:lnSpc>
                <a:spcPct val="150000"/>
              </a:lnSpc>
              <a:buFont typeface="Courier New" panose="02070309020205020404" pitchFamily="49" charset="0"/>
              <a:buChar char="o"/>
            </a:pPr>
            <a:r>
              <a:rPr lang="en-GB" sz="1600" dirty="0"/>
              <a:t>I can explain which materials conduct electricity and which ones don’t </a:t>
            </a:r>
          </a:p>
          <a:p>
            <a:pPr marL="171450" indent="-171450">
              <a:lnSpc>
                <a:spcPct val="150000"/>
              </a:lnSpc>
              <a:buFont typeface="Courier New" panose="02070309020205020404" pitchFamily="49" charset="0"/>
              <a:buChar char="o"/>
            </a:pPr>
            <a:endParaRPr lang="en-GB" sz="1600" dirty="0"/>
          </a:p>
          <a:p>
            <a:endParaRPr lang="en-GB" sz="1600" dirty="0"/>
          </a:p>
          <a:p>
            <a:endParaRPr lang="en-GB" sz="1600" dirty="0"/>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endParaRPr lang="en-GB" sz="1600" dirty="0"/>
          </a:p>
        </p:txBody>
      </p:sp>
      <p:pic>
        <p:nvPicPr>
          <p:cNvPr id="9" name="Picture 8" descr="A close up of a logo&#10;&#10;Description automatically generated">
            <a:extLst>
              <a:ext uri="{FF2B5EF4-FFF2-40B4-BE49-F238E27FC236}">
                <a16:creationId xmlns:a16="http://schemas.microsoft.com/office/drawing/2014/main" id="{DF5F828B-2DD6-A5EB-D16A-F171D492AF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16057" y="482207"/>
            <a:ext cx="909021" cy="661313"/>
          </a:xfrm>
          <a:prstGeom prst="rect">
            <a:avLst/>
          </a:prstGeom>
        </p:spPr>
      </p:pic>
      <p:pic>
        <p:nvPicPr>
          <p:cNvPr id="20" name="Picture 19" descr="A white speech bubble with black border&#10;&#10;Description automatically generated">
            <a:extLst>
              <a:ext uri="{FF2B5EF4-FFF2-40B4-BE49-F238E27FC236}">
                <a16:creationId xmlns:a16="http://schemas.microsoft.com/office/drawing/2014/main" id="{65B46605-2862-44BA-3658-CE7517FA97A8}"/>
              </a:ext>
            </a:extLst>
          </p:cNvPr>
          <p:cNvPicPr/>
          <p:nvPr/>
        </p:nvPicPr>
        <p:blipFill>
          <a:blip r:embed="rId5">
            <a:extLst>
              <a:ext uri="{28A0092B-C50C-407E-A947-70E740481C1C}">
                <a14:useLocalDpi xmlns:a14="http://schemas.microsoft.com/office/drawing/2010/main" val="0"/>
              </a:ext>
            </a:extLst>
          </a:blip>
          <a:stretch>
            <a:fillRect/>
          </a:stretch>
        </p:blipFill>
        <p:spPr>
          <a:xfrm>
            <a:off x="450645" y="4487023"/>
            <a:ext cx="4860256" cy="2110192"/>
          </a:xfrm>
          <a:prstGeom prst="rect">
            <a:avLst/>
          </a:prstGeom>
        </p:spPr>
      </p:pic>
      <p:sp>
        <p:nvSpPr>
          <p:cNvPr id="26" name="TextBox 25">
            <a:extLst>
              <a:ext uri="{FF2B5EF4-FFF2-40B4-BE49-F238E27FC236}">
                <a16:creationId xmlns:a16="http://schemas.microsoft.com/office/drawing/2014/main" id="{B8B981A0-FCF1-BDF4-881D-B27FC719A80A}"/>
              </a:ext>
            </a:extLst>
          </p:cNvPr>
          <p:cNvSpPr txBox="1"/>
          <p:nvPr/>
        </p:nvSpPr>
        <p:spPr>
          <a:xfrm>
            <a:off x="1798112" y="4605367"/>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battery</a:t>
            </a:r>
          </a:p>
        </p:txBody>
      </p:sp>
      <p:sp>
        <p:nvSpPr>
          <p:cNvPr id="41" name="TextBox 40">
            <a:extLst>
              <a:ext uri="{FF2B5EF4-FFF2-40B4-BE49-F238E27FC236}">
                <a16:creationId xmlns:a16="http://schemas.microsoft.com/office/drawing/2014/main" id="{1304000F-730F-B81D-2FBB-9E0211D2684C}"/>
              </a:ext>
            </a:extLst>
          </p:cNvPr>
          <p:cNvSpPr txBox="1"/>
          <p:nvPr/>
        </p:nvSpPr>
        <p:spPr>
          <a:xfrm>
            <a:off x="556299" y="4722155"/>
            <a:ext cx="1377267"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2" name="TextBox 1">
            <a:extLst>
              <a:ext uri="{FF2B5EF4-FFF2-40B4-BE49-F238E27FC236}">
                <a16:creationId xmlns:a16="http://schemas.microsoft.com/office/drawing/2014/main" id="{692CB1C1-896C-B98E-FDBA-709CF3277FF6}"/>
              </a:ext>
            </a:extLst>
          </p:cNvPr>
          <p:cNvSpPr txBox="1"/>
          <p:nvPr/>
        </p:nvSpPr>
        <p:spPr>
          <a:xfrm>
            <a:off x="3097537" y="4529751"/>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conductor</a:t>
            </a:r>
          </a:p>
        </p:txBody>
      </p:sp>
      <p:sp>
        <p:nvSpPr>
          <p:cNvPr id="5" name="TextBox 4">
            <a:extLst>
              <a:ext uri="{FF2B5EF4-FFF2-40B4-BE49-F238E27FC236}">
                <a16:creationId xmlns:a16="http://schemas.microsoft.com/office/drawing/2014/main" id="{3A0DACB7-D8B7-B65C-ECC2-4250D3F9223C}"/>
              </a:ext>
            </a:extLst>
          </p:cNvPr>
          <p:cNvSpPr txBox="1"/>
          <p:nvPr/>
        </p:nvSpPr>
        <p:spPr>
          <a:xfrm>
            <a:off x="701126" y="5144654"/>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circuit</a:t>
            </a:r>
          </a:p>
        </p:txBody>
      </p:sp>
      <p:sp>
        <p:nvSpPr>
          <p:cNvPr id="7" name="TextBox 6">
            <a:extLst>
              <a:ext uri="{FF2B5EF4-FFF2-40B4-BE49-F238E27FC236}">
                <a16:creationId xmlns:a16="http://schemas.microsoft.com/office/drawing/2014/main" id="{0DC974D9-9A39-5B17-8A2E-13CD03DBBDF9}"/>
              </a:ext>
            </a:extLst>
          </p:cNvPr>
          <p:cNvSpPr txBox="1"/>
          <p:nvPr/>
        </p:nvSpPr>
        <p:spPr>
          <a:xfrm>
            <a:off x="1159062" y="5468757"/>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cell</a:t>
            </a:r>
          </a:p>
        </p:txBody>
      </p:sp>
      <p:sp>
        <p:nvSpPr>
          <p:cNvPr id="8" name="TextBox 7">
            <a:extLst>
              <a:ext uri="{FF2B5EF4-FFF2-40B4-BE49-F238E27FC236}">
                <a16:creationId xmlns:a16="http://schemas.microsoft.com/office/drawing/2014/main" id="{BADE665D-ED92-100B-BE9D-6EFFD773F969}"/>
              </a:ext>
            </a:extLst>
          </p:cNvPr>
          <p:cNvSpPr txBox="1"/>
          <p:nvPr/>
        </p:nvSpPr>
        <p:spPr>
          <a:xfrm>
            <a:off x="1742267" y="5110275"/>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insulator</a:t>
            </a:r>
          </a:p>
        </p:txBody>
      </p:sp>
      <p:sp>
        <p:nvSpPr>
          <p:cNvPr id="11" name="TextBox 10">
            <a:extLst>
              <a:ext uri="{FF2B5EF4-FFF2-40B4-BE49-F238E27FC236}">
                <a16:creationId xmlns:a16="http://schemas.microsoft.com/office/drawing/2014/main" id="{B17204F8-D42A-A1B9-1BF8-4A89244F1B51}"/>
              </a:ext>
            </a:extLst>
          </p:cNvPr>
          <p:cNvSpPr txBox="1"/>
          <p:nvPr/>
        </p:nvSpPr>
        <p:spPr>
          <a:xfrm>
            <a:off x="2871405" y="5085426"/>
            <a:ext cx="117551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connection</a:t>
            </a:r>
          </a:p>
        </p:txBody>
      </p:sp>
      <p:sp>
        <p:nvSpPr>
          <p:cNvPr id="12" name="TextBox 11">
            <a:extLst>
              <a:ext uri="{FF2B5EF4-FFF2-40B4-BE49-F238E27FC236}">
                <a16:creationId xmlns:a16="http://schemas.microsoft.com/office/drawing/2014/main" id="{22EC879D-1805-79FE-C45D-ABBE1D3D304E}"/>
              </a:ext>
            </a:extLst>
          </p:cNvPr>
          <p:cNvSpPr txBox="1"/>
          <p:nvPr/>
        </p:nvSpPr>
        <p:spPr>
          <a:xfrm>
            <a:off x="2265107" y="5546537"/>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bulb</a:t>
            </a:r>
          </a:p>
        </p:txBody>
      </p:sp>
      <p:sp>
        <p:nvSpPr>
          <p:cNvPr id="13" name="TextBox 12">
            <a:extLst>
              <a:ext uri="{FF2B5EF4-FFF2-40B4-BE49-F238E27FC236}">
                <a16:creationId xmlns:a16="http://schemas.microsoft.com/office/drawing/2014/main" id="{E284F2E8-D87C-F095-D783-20DEBA2FB87E}"/>
              </a:ext>
            </a:extLst>
          </p:cNvPr>
          <p:cNvSpPr txBox="1"/>
          <p:nvPr/>
        </p:nvSpPr>
        <p:spPr>
          <a:xfrm>
            <a:off x="3274848" y="5547555"/>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symbol</a:t>
            </a:r>
          </a:p>
        </p:txBody>
      </p:sp>
      <p:sp>
        <p:nvSpPr>
          <p:cNvPr id="14" name="TextBox 13">
            <a:extLst>
              <a:ext uri="{FF2B5EF4-FFF2-40B4-BE49-F238E27FC236}">
                <a16:creationId xmlns:a16="http://schemas.microsoft.com/office/drawing/2014/main" id="{50A65484-9DCC-0DA5-4073-4CB8C168A35E}"/>
              </a:ext>
            </a:extLst>
          </p:cNvPr>
          <p:cNvSpPr txBox="1"/>
          <p:nvPr/>
        </p:nvSpPr>
        <p:spPr>
          <a:xfrm>
            <a:off x="3938341" y="4882555"/>
            <a:ext cx="1123794"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wire</a:t>
            </a:r>
          </a:p>
        </p:txBody>
      </p:sp>
    </p:spTree>
    <p:extLst>
      <p:ext uri="{BB962C8B-B14F-4D97-AF65-F5344CB8AC3E}">
        <p14:creationId xmlns:p14="http://schemas.microsoft.com/office/powerpoint/2010/main" val="153158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41" grpId="0"/>
      <p:bldP spid="2" grpId="0"/>
      <p:bldP spid="5" grpId="0"/>
      <p:bldP spid="7" grpId="0"/>
      <p:bldP spid="8"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1" name="Freeform: Shape 10">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9" name="Rectangle 18">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22" name="Rectangle 21">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3" name="Rectangle 22">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5" name="Rectangle 24">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BEC93E2-6256-308E-AD41-63521ADA498D}"/>
              </a:ext>
            </a:extLst>
          </p:cNvPr>
          <p:cNvSpPr txBox="1">
            <a:spLocks/>
          </p:cNvSpPr>
          <p:nvPr/>
        </p:nvSpPr>
        <p:spPr>
          <a:xfrm>
            <a:off x="-40597" y="79782"/>
            <a:ext cx="4429556" cy="9517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dirty="0">
                <a:ea typeface="Source Sans Pro SemiBold" panose="020B0603030403020204" pitchFamily="34" charset="0"/>
                <a:hlinkClick r:id="rId2"/>
              </a:rPr>
              <a:t>HISTORY</a:t>
            </a:r>
            <a:endParaRPr lang="en-US" sz="3200" b="1" cap="all" spc="1500" dirty="0">
              <a:ea typeface="Source Sans Pro SemiBold" panose="020B0603030403020204" pitchFamily="34" charset="0"/>
            </a:endParaRPr>
          </a:p>
        </p:txBody>
      </p:sp>
      <p:pic>
        <p:nvPicPr>
          <p:cNvPr id="6" name="Picture 5" descr="Basilicata Italy at sunrise">
            <a:extLst>
              <a:ext uri="{FF2B5EF4-FFF2-40B4-BE49-F238E27FC236}">
                <a16:creationId xmlns:a16="http://schemas.microsoft.com/office/drawing/2014/main" id="{DE8DD634-CD89-A752-5F30-9D4FABF4B78F}"/>
              </a:ext>
            </a:extLst>
          </p:cNvPr>
          <p:cNvPicPr>
            <a:picLocks noChangeAspect="1"/>
          </p:cNvPicPr>
          <p:nvPr/>
        </p:nvPicPr>
        <p:blipFill rotWithShape="1">
          <a:blip r:embed="rId3"/>
          <a:srcRect l="43347" r="8917" b="-1"/>
          <a:stretch/>
        </p:blipFill>
        <p:spPr>
          <a:xfrm>
            <a:off x="6359308" y="470930"/>
            <a:ext cx="4833901" cy="5696169"/>
          </a:xfrm>
          <a:prstGeom prst="rect">
            <a:avLst/>
          </a:prstGeom>
          <a:ln w="28575">
            <a:noFill/>
          </a:ln>
        </p:spPr>
      </p:pic>
      <p:sp>
        <p:nvSpPr>
          <p:cNvPr id="27"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32" name="Freeform: Shape 3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8" name="Oval 37">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a:extLst>
              <a:ext uri="{FF2B5EF4-FFF2-40B4-BE49-F238E27FC236}">
                <a16:creationId xmlns:a16="http://schemas.microsoft.com/office/drawing/2014/main" id="{928949BC-A260-5125-DBB1-229DC96ED627}"/>
              </a:ext>
            </a:extLst>
          </p:cNvPr>
          <p:cNvSpPr txBox="1"/>
          <p:nvPr/>
        </p:nvSpPr>
        <p:spPr>
          <a:xfrm>
            <a:off x="538017" y="1079720"/>
            <a:ext cx="4772884" cy="2800767"/>
          </a:xfrm>
          <a:prstGeom prst="rect">
            <a:avLst/>
          </a:prstGeom>
          <a:noFill/>
        </p:spPr>
        <p:txBody>
          <a:bodyPr wrap="square">
            <a:spAutoFit/>
          </a:bodyPr>
          <a:lstStyle/>
          <a:p>
            <a:r>
              <a:rPr lang="en-GB" sz="1600" dirty="0"/>
              <a:t>We will be learning about the Maya Civilisation.</a:t>
            </a:r>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r>
              <a:rPr lang="en-GB" sz="1600" dirty="0"/>
              <a:t>I can find Greece on a world map</a:t>
            </a:r>
          </a:p>
          <a:p>
            <a:pPr marL="171450" indent="-171450">
              <a:buFont typeface="Courier New" panose="02070309020205020404" pitchFamily="49" charset="0"/>
              <a:buChar char="o"/>
            </a:pPr>
            <a:r>
              <a:rPr lang="en-GB" sz="1600" dirty="0"/>
              <a:t>I can place Ancient Greece on a timeline</a:t>
            </a:r>
          </a:p>
          <a:p>
            <a:pPr marL="171450" indent="-171450">
              <a:buFont typeface="Courier New" panose="02070309020205020404" pitchFamily="49" charset="0"/>
              <a:buChar char="o"/>
            </a:pPr>
            <a:r>
              <a:rPr lang="en-GB" sz="1600" dirty="0"/>
              <a:t>I can name city states in Greece.</a:t>
            </a:r>
          </a:p>
          <a:p>
            <a:pPr marL="171450" indent="-171450">
              <a:buFont typeface="Courier New" panose="02070309020205020404" pitchFamily="49" charset="0"/>
              <a:buChar char="o"/>
            </a:pPr>
            <a:r>
              <a:rPr lang="en-GB" sz="1600" dirty="0"/>
              <a:t>I can name Greek gods and goddesses</a:t>
            </a:r>
          </a:p>
          <a:p>
            <a:pPr marL="171450" indent="-171450">
              <a:buFont typeface="Courier New" panose="02070309020205020404" pitchFamily="49" charset="0"/>
              <a:buChar char="o"/>
            </a:pPr>
            <a:r>
              <a:rPr lang="en-GB" sz="1600" dirty="0"/>
              <a:t>I can explain some ways that Ancient Greece influences our modern lives</a:t>
            </a:r>
          </a:p>
          <a:p>
            <a:pPr marL="171450" indent="-171450">
              <a:buFont typeface="Courier New" panose="02070309020205020404" pitchFamily="49" charset="0"/>
              <a:buChar char="o"/>
            </a:pPr>
            <a:r>
              <a:rPr lang="en-GB" sz="1600" dirty="0"/>
              <a:t>I can describe some styles of Greek building</a:t>
            </a:r>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endParaRPr lang="en-GB" sz="1600" dirty="0"/>
          </a:p>
        </p:txBody>
      </p:sp>
      <p:pic>
        <p:nvPicPr>
          <p:cNvPr id="8" name="Picture 7" descr="A close up of a logo&#10;&#10;Description automatically generated">
            <a:extLst>
              <a:ext uri="{FF2B5EF4-FFF2-40B4-BE49-F238E27FC236}">
                <a16:creationId xmlns:a16="http://schemas.microsoft.com/office/drawing/2014/main" id="{979CF9A6-1547-6325-40B7-389940C2B4E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5336" y="3429000"/>
            <a:ext cx="909021" cy="661313"/>
          </a:xfrm>
          <a:prstGeom prst="rect">
            <a:avLst/>
          </a:prstGeom>
        </p:spPr>
      </p:pic>
      <p:pic>
        <p:nvPicPr>
          <p:cNvPr id="28" name="Picture 27" descr="A white speech bubble with black border&#10;&#10;Description automatically generated">
            <a:extLst>
              <a:ext uri="{FF2B5EF4-FFF2-40B4-BE49-F238E27FC236}">
                <a16:creationId xmlns:a16="http://schemas.microsoft.com/office/drawing/2014/main" id="{188531E9-D76A-A8CB-56E6-41A18A9ACD7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50645" y="4487023"/>
            <a:ext cx="4860256" cy="2110192"/>
          </a:xfrm>
          <a:prstGeom prst="rect">
            <a:avLst/>
          </a:prstGeom>
        </p:spPr>
      </p:pic>
      <p:sp>
        <p:nvSpPr>
          <p:cNvPr id="16" name="TextBox 15">
            <a:extLst>
              <a:ext uri="{FF2B5EF4-FFF2-40B4-BE49-F238E27FC236}">
                <a16:creationId xmlns:a16="http://schemas.microsoft.com/office/drawing/2014/main" id="{72A14C2C-C34D-2A91-2A70-60F6163C6FA6}"/>
              </a:ext>
            </a:extLst>
          </p:cNvPr>
          <p:cNvSpPr txBox="1"/>
          <p:nvPr/>
        </p:nvSpPr>
        <p:spPr>
          <a:xfrm>
            <a:off x="1780068" y="4590938"/>
            <a:ext cx="809020"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Zeus</a:t>
            </a:r>
          </a:p>
        </p:txBody>
      </p:sp>
      <p:sp>
        <p:nvSpPr>
          <p:cNvPr id="37" name="TextBox 36">
            <a:extLst>
              <a:ext uri="{FF2B5EF4-FFF2-40B4-BE49-F238E27FC236}">
                <a16:creationId xmlns:a16="http://schemas.microsoft.com/office/drawing/2014/main" id="{B26DE04D-9233-DB2F-55DF-3B2215EEF5F1}"/>
              </a:ext>
            </a:extLst>
          </p:cNvPr>
          <p:cNvSpPr txBox="1"/>
          <p:nvPr/>
        </p:nvSpPr>
        <p:spPr>
          <a:xfrm>
            <a:off x="556299" y="4722155"/>
            <a:ext cx="1377267"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9" name="TextBox 8">
            <a:extLst>
              <a:ext uri="{FF2B5EF4-FFF2-40B4-BE49-F238E27FC236}">
                <a16:creationId xmlns:a16="http://schemas.microsoft.com/office/drawing/2014/main" id="{D165AA30-FA53-9335-34D8-15E4AF44DBE6}"/>
              </a:ext>
            </a:extLst>
          </p:cNvPr>
          <p:cNvSpPr txBox="1"/>
          <p:nvPr/>
        </p:nvSpPr>
        <p:spPr>
          <a:xfrm>
            <a:off x="2697439" y="4700500"/>
            <a:ext cx="809020"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temple</a:t>
            </a:r>
          </a:p>
        </p:txBody>
      </p:sp>
      <p:sp>
        <p:nvSpPr>
          <p:cNvPr id="20" name="TextBox 19">
            <a:extLst>
              <a:ext uri="{FF2B5EF4-FFF2-40B4-BE49-F238E27FC236}">
                <a16:creationId xmlns:a16="http://schemas.microsoft.com/office/drawing/2014/main" id="{8AB6F029-9B79-660F-8259-0A944640B48D}"/>
              </a:ext>
            </a:extLst>
          </p:cNvPr>
          <p:cNvSpPr txBox="1"/>
          <p:nvPr/>
        </p:nvSpPr>
        <p:spPr>
          <a:xfrm>
            <a:off x="660700" y="5204140"/>
            <a:ext cx="1119368"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democracy</a:t>
            </a:r>
          </a:p>
        </p:txBody>
      </p:sp>
      <p:sp>
        <p:nvSpPr>
          <p:cNvPr id="24" name="TextBox 23">
            <a:extLst>
              <a:ext uri="{FF2B5EF4-FFF2-40B4-BE49-F238E27FC236}">
                <a16:creationId xmlns:a16="http://schemas.microsoft.com/office/drawing/2014/main" id="{51BF13CD-35F1-ECA3-17FD-8D1CD97BBE94}"/>
              </a:ext>
            </a:extLst>
          </p:cNvPr>
          <p:cNvSpPr txBox="1"/>
          <p:nvPr/>
        </p:nvSpPr>
        <p:spPr>
          <a:xfrm>
            <a:off x="1864761" y="5192860"/>
            <a:ext cx="1074730"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Olympia</a:t>
            </a:r>
          </a:p>
        </p:txBody>
      </p:sp>
      <p:sp>
        <p:nvSpPr>
          <p:cNvPr id="26" name="TextBox 25">
            <a:extLst>
              <a:ext uri="{FF2B5EF4-FFF2-40B4-BE49-F238E27FC236}">
                <a16:creationId xmlns:a16="http://schemas.microsoft.com/office/drawing/2014/main" id="{5E459808-2DEF-62C8-387C-1D710DA6BC59}"/>
              </a:ext>
            </a:extLst>
          </p:cNvPr>
          <p:cNvSpPr txBox="1"/>
          <p:nvPr/>
        </p:nvSpPr>
        <p:spPr>
          <a:xfrm>
            <a:off x="2895095" y="5204140"/>
            <a:ext cx="809020"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culture</a:t>
            </a:r>
          </a:p>
        </p:txBody>
      </p:sp>
      <p:sp>
        <p:nvSpPr>
          <p:cNvPr id="39" name="TextBox 38">
            <a:extLst>
              <a:ext uri="{FF2B5EF4-FFF2-40B4-BE49-F238E27FC236}">
                <a16:creationId xmlns:a16="http://schemas.microsoft.com/office/drawing/2014/main" id="{BE6D2577-F7DC-425B-A0B3-7C6451067698}"/>
              </a:ext>
            </a:extLst>
          </p:cNvPr>
          <p:cNvSpPr txBox="1"/>
          <p:nvPr/>
        </p:nvSpPr>
        <p:spPr>
          <a:xfrm>
            <a:off x="3984449" y="4676572"/>
            <a:ext cx="933184"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columns</a:t>
            </a:r>
          </a:p>
        </p:txBody>
      </p:sp>
      <p:sp>
        <p:nvSpPr>
          <p:cNvPr id="41" name="TextBox 40">
            <a:extLst>
              <a:ext uri="{FF2B5EF4-FFF2-40B4-BE49-F238E27FC236}">
                <a16:creationId xmlns:a16="http://schemas.microsoft.com/office/drawing/2014/main" id="{8672A4D3-5000-677C-CE89-7458437AECFE}"/>
              </a:ext>
            </a:extLst>
          </p:cNvPr>
          <p:cNvSpPr txBox="1"/>
          <p:nvPr/>
        </p:nvSpPr>
        <p:spPr>
          <a:xfrm>
            <a:off x="3951719" y="5223720"/>
            <a:ext cx="809020"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Athens</a:t>
            </a:r>
          </a:p>
        </p:txBody>
      </p:sp>
      <p:sp>
        <p:nvSpPr>
          <p:cNvPr id="42" name="TextBox 41">
            <a:extLst>
              <a:ext uri="{FF2B5EF4-FFF2-40B4-BE49-F238E27FC236}">
                <a16:creationId xmlns:a16="http://schemas.microsoft.com/office/drawing/2014/main" id="{9600B6A0-E3C0-3E7D-546A-9860D96239EF}"/>
              </a:ext>
            </a:extLst>
          </p:cNvPr>
          <p:cNvSpPr txBox="1"/>
          <p:nvPr/>
        </p:nvSpPr>
        <p:spPr>
          <a:xfrm>
            <a:off x="2557575" y="5657173"/>
            <a:ext cx="224162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Sparta</a:t>
            </a:r>
          </a:p>
        </p:txBody>
      </p:sp>
      <p:sp>
        <p:nvSpPr>
          <p:cNvPr id="2" name="TextBox 1">
            <a:extLst>
              <a:ext uri="{FF2B5EF4-FFF2-40B4-BE49-F238E27FC236}">
                <a16:creationId xmlns:a16="http://schemas.microsoft.com/office/drawing/2014/main" id="{9C51F166-7A8F-C9C3-9A24-5D704D05AB26}"/>
              </a:ext>
            </a:extLst>
          </p:cNvPr>
          <p:cNvSpPr txBox="1"/>
          <p:nvPr/>
        </p:nvSpPr>
        <p:spPr>
          <a:xfrm>
            <a:off x="3592633" y="5669710"/>
            <a:ext cx="1295360"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Mt. Olympus</a:t>
            </a:r>
          </a:p>
        </p:txBody>
      </p:sp>
      <p:sp>
        <p:nvSpPr>
          <p:cNvPr id="3" name="TextBox 2">
            <a:extLst>
              <a:ext uri="{FF2B5EF4-FFF2-40B4-BE49-F238E27FC236}">
                <a16:creationId xmlns:a16="http://schemas.microsoft.com/office/drawing/2014/main" id="{046D663C-033D-2EF2-11B6-7608A41C04C3}"/>
              </a:ext>
            </a:extLst>
          </p:cNvPr>
          <p:cNvSpPr txBox="1"/>
          <p:nvPr/>
        </p:nvSpPr>
        <p:spPr>
          <a:xfrm>
            <a:off x="891280" y="5598469"/>
            <a:ext cx="933184"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politics</a:t>
            </a:r>
          </a:p>
        </p:txBody>
      </p:sp>
    </p:spTree>
    <p:extLst>
      <p:ext uri="{BB962C8B-B14F-4D97-AF65-F5344CB8AC3E}">
        <p14:creationId xmlns:p14="http://schemas.microsoft.com/office/powerpoint/2010/main" val="21976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37" grpId="0"/>
      <p:bldP spid="9" grpId="0"/>
      <p:bldP spid="20" grpId="0"/>
      <p:bldP spid="24" grpId="0"/>
      <p:bldP spid="26" grpId="0"/>
      <p:bldP spid="39" grpId="0"/>
      <p:bldP spid="41" grpId="0"/>
      <p:bldP spid="42"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D47FE1-970E-0956-264E-63090FE66477}"/>
            </a:ext>
          </a:extLst>
        </p:cNvPr>
        <p:cNvGrpSpPr/>
        <p:nvPr/>
      </p:nvGrpSpPr>
      <p:grpSpPr>
        <a:xfrm>
          <a:off x="0" y="0"/>
          <a:ext cx="0" cy="0"/>
          <a:chOff x="0" y="0"/>
          <a:chExt cx="0" cy="0"/>
        </a:xfrm>
      </p:grpSpPr>
      <p:grpSp>
        <p:nvGrpSpPr>
          <p:cNvPr id="46"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47" name="Freeform: Shape 46">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3" name="Oval 52">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55" name="Rectangle 54">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58" name="Rectangle 57">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9" name="Rectangle 58">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61" name="Rectangle 60">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FE4AE1E-50D6-16AB-B97D-BD2B61E1EB28}"/>
              </a:ext>
            </a:extLst>
          </p:cNvPr>
          <p:cNvSpPr txBox="1">
            <a:spLocks/>
          </p:cNvSpPr>
          <p:nvPr/>
        </p:nvSpPr>
        <p:spPr>
          <a:xfrm>
            <a:off x="58203" y="-11879"/>
            <a:ext cx="5368603" cy="108673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dirty="0">
                <a:ea typeface="Source Sans Pro SemiBold" panose="020B0603030403020204" pitchFamily="34" charset="0"/>
                <a:hlinkClick r:id="rId2"/>
              </a:rPr>
              <a:t>COMPUTING</a:t>
            </a:r>
            <a:endParaRPr lang="en-US" sz="3200" b="1" cap="all" spc="1500" dirty="0">
              <a:ea typeface="Source Sans Pro SemiBold" panose="020B0603030403020204" pitchFamily="34" charset="0"/>
            </a:endParaRPr>
          </a:p>
        </p:txBody>
      </p:sp>
      <p:pic>
        <p:nvPicPr>
          <p:cNvPr id="42" name="Picture 41" descr="Abstract background of data">
            <a:extLst>
              <a:ext uri="{FF2B5EF4-FFF2-40B4-BE49-F238E27FC236}">
                <a16:creationId xmlns:a16="http://schemas.microsoft.com/office/drawing/2014/main" id="{68A971E7-E795-6076-2D5B-CAE1338830AF}"/>
              </a:ext>
            </a:extLst>
          </p:cNvPr>
          <p:cNvPicPr>
            <a:picLocks noChangeAspect="1"/>
          </p:cNvPicPr>
          <p:nvPr/>
        </p:nvPicPr>
        <p:blipFill rotWithShape="1">
          <a:blip r:embed="rId3"/>
          <a:srcRect l="21923" r="30341" b="-1"/>
          <a:stretch/>
        </p:blipFill>
        <p:spPr>
          <a:xfrm>
            <a:off x="6359308" y="470930"/>
            <a:ext cx="4833901" cy="5696169"/>
          </a:xfrm>
          <a:prstGeom prst="rect">
            <a:avLst/>
          </a:prstGeom>
          <a:ln w="28575">
            <a:noFill/>
          </a:ln>
        </p:spPr>
      </p:pic>
      <p:sp>
        <p:nvSpPr>
          <p:cNvPr id="63"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5"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68" name="Freeform: Shape 6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4" name="Oval 73">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descr="A white speech bubble with black border&#10;&#10;Description automatically generated">
            <a:extLst>
              <a:ext uri="{FF2B5EF4-FFF2-40B4-BE49-F238E27FC236}">
                <a16:creationId xmlns:a16="http://schemas.microsoft.com/office/drawing/2014/main" id="{DF697FE4-81C0-E0CD-806D-450C7A0520D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51326" y="4334824"/>
            <a:ext cx="4860256" cy="2110192"/>
          </a:xfrm>
          <a:prstGeom prst="rect">
            <a:avLst/>
          </a:prstGeom>
        </p:spPr>
      </p:pic>
      <p:sp>
        <p:nvSpPr>
          <p:cNvPr id="8" name="TextBox 7">
            <a:extLst>
              <a:ext uri="{FF2B5EF4-FFF2-40B4-BE49-F238E27FC236}">
                <a16:creationId xmlns:a16="http://schemas.microsoft.com/office/drawing/2014/main" id="{00437381-D58D-3F3B-AB40-803A58F9B7C5}"/>
              </a:ext>
            </a:extLst>
          </p:cNvPr>
          <p:cNvSpPr txBox="1"/>
          <p:nvPr/>
        </p:nvSpPr>
        <p:spPr>
          <a:xfrm>
            <a:off x="3028761" y="5371804"/>
            <a:ext cx="1539394"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data logger</a:t>
            </a:r>
          </a:p>
        </p:txBody>
      </p:sp>
      <p:sp>
        <p:nvSpPr>
          <p:cNvPr id="9" name="TextBox 8">
            <a:extLst>
              <a:ext uri="{FF2B5EF4-FFF2-40B4-BE49-F238E27FC236}">
                <a16:creationId xmlns:a16="http://schemas.microsoft.com/office/drawing/2014/main" id="{1EB52A2C-F9EC-8D0B-4000-DF7E2BBE13AD}"/>
              </a:ext>
            </a:extLst>
          </p:cNvPr>
          <p:cNvSpPr txBox="1"/>
          <p:nvPr/>
        </p:nvSpPr>
        <p:spPr>
          <a:xfrm>
            <a:off x="1897016" y="4588106"/>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safe</a:t>
            </a:r>
          </a:p>
        </p:txBody>
      </p:sp>
      <p:sp>
        <p:nvSpPr>
          <p:cNvPr id="16" name="TextBox 15">
            <a:extLst>
              <a:ext uri="{FF2B5EF4-FFF2-40B4-BE49-F238E27FC236}">
                <a16:creationId xmlns:a16="http://schemas.microsoft.com/office/drawing/2014/main" id="{EC21A6C6-8B00-C378-853B-836454FC1064}"/>
              </a:ext>
            </a:extLst>
          </p:cNvPr>
          <p:cNvSpPr txBox="1"/>
          <p:nvPr/>
        </p:nvSpPr>
        <p:spPr>
          <a:xfrm>
            <a:off x="747609" y="5084834"/>
            <a:ext cx="137726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programme</a:t>
            </a:r>
          </a:p>
        </p:txBody>
      </p:sp>
      <p:sp>
        <p:nvSpPr>
          <p:cNvPr id="18" name="TextBox 17">
            <a:extLst>
              <a:ext uri="{FF2B5EF4-FFF2-40B4-BE49-F238E27FC236}">
                <a16:creationId xmlns:a16="http://schemas.microsoft.com/office/drawing/2014/main" id="{39F08FBC-E485-33E1-F61F-B879D97FCB98}"/>
              </a:ext>
            </a:extLst>
          </p:cNvPr>
          <p:cNvSpPr txBox="1"/>
          <p:nvPr/>
        </p:nvSpPr>
        <p:spPr>
          <a:xfrm>
            <a:off x="556980" y="4569956"/>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20" name="TextBox 19">
            <a:extLst>
              <a:ext uri="{FF2B5EF4-FFF2-40B4-BE49-F238E27FC236}">
                <a16:creationId xmlns:a16="http://schemas.microsoft.com/office/drawing/2014/main" id="{C6C5F087-89A5-7DE4-BC0E-F6882FBFF284}"/>
              </a:ext>
            </a:extLst>
          </p:cNvPr>
          <p:cNvSpPr txBox="1"/>
          <p:nvPr/>
        </p:nvSpPr>
        <p:spPr>
          <a:xfrm>
            <a:off x="733984" y="1115032"/>
            <a:ext cx="4294939" cy="3785652"/>
          </a:xfrm>
          <a:prstGeom prst="rect">
            <a:avLst/>
          </a:prstGeom>
          <a:noFill/>
        </p:spPr>
        <p:txBody>
          <a:bodyPr wrap="square">
            <a:spAutoFit/>
          </a:bodyPr>
          <a:lstStyle/>
          <a:p>
            <a:r>
              <a:rPr lang="en-GB" sz="1600" dirty="0"/>
              <a:t>We will be learning how:</a:t>
            </a:r>
            <a:endParaRPr lang="en-GB" sz="1400" dirty="0"/>
          </a:p>
          <a:p>
            <a:endParaRPr lang="en-GB" sz="1600" dirty="0"/>
          </a:p>
          <a:p>
            <a:pPr marL="285750" indent="-285750" fontAlgn="b">
              <a:buFont typeface="Courier New" panose="02070309020205020404" pitchFamily="49" charset="0"/>
              <a:buChar char="o"/>
            </a:pPr>
            <a:r>
              <a:rPr lang="en-GB" sz="1600" dirty="0">
                <a:solidFill>
                  <a:srgbClr val="000000"/>
                </a:solidFill>
                <a:latin typeface="+mj-lt"/>
              </a:rPr>
              <a:t>data gathered overtime can be used to answer questions.</a:t>
            </a:r>
          </a:p>
          <a:p>
            <a:pPr marL="285750" indent="-285750" fontAlgn="b">
              <a:buFont typeface="Courier New" panose="02070309020205020404" pitchFamily="49" charset="0"/>
              <a:buChar char="o"/>
            </a:pPr>
            <a:r>
              <a:rPr lang="en-GB" sz="1600" dirty="0">
                <a:solidFill>
                  <a:srgbClr val="000000"/>
                </a:solidFill>
                <a:latin typeface="+mj-lt"/>
              </a:rPr>
              <a:t>digital devices can collect data automatically.</a:t>
            </a:r>
          </a:p>
          <a:p>
            <a:pPr marL="285750" indent="-285750" fontAlgn="b">
              <a:buFont typeface="Courier New" panose="02070309020205020404" pitchFamily="49" charset="0"/>
              <a:buChar char="o"/>
            </a:pPr>
            <a:r>
              <a:rPr lang="en-GB" sz="1600" dirty="0">
                <a:solidFill>
                  <a:srgbClr val="000000"/>
                </a:solidFill>
                <a:latin typeface="+mj-lt"/>
              </a:rPr>
              <a:t>a data logger collects data points from sensors over time.</a:t>
            </a:r>
          </a:p>
          <a:p>
            <a:pPr marL="285750" indent="-285750" fontAlgn="b">
              <a:buFont typeface="Courier New" panose="02070309020205020404" pitchFamily="49" charset="0"/>
              <a:buChar char="o"/>
            </a:pPr>
            <a:r>
              <a:rPr lang="en-GB" sz="1600" dirty="0">
                <a:solidFill>
                  <a:srgbClr val="000000"/>
                </a:solidFill>
                <a:latin typeface="+mj-lt"/>
              </a:rPr>
              <a:t>a computer can help us to analyse data.</a:t>
            </a:r>
          </a:p>
          <a:p>
            <a:pPr marL="285750" indent="-285750" fontAlgn="b">
              <a:buFont typeface="Courier New" panose="02070309020205020404" pitchFamily="49" charset="0"/>
              <a:buChar char="o"/>
            </a:pPr>
            <a:r>
              <a:rPr lang="en-GB" sz="1600" dirty="0">
                <a:solidFill>
                  <a:srgbClr val="000000"/>
                </a:solidFill>
                <a:latin typeface="+mj-lt"/>
              </a:rPr>
              <a:t>to identify the data that is needed to identify a question.</a:t>
            </a:r>
          </a:p>
          <a:p>
            <a:pPr marL="285750" indent="-285750" fontAlgn="b">
              <a:buFont typeface="Courier New" panose="02070309020205020404" pitchFamily="49" charset="0"/>
              <a:buChar char="o"/>
            </a:pPr>
            <a:r>
              <a:rPr lang="en-GB" sz="1600" dirty="0">
                <a:solidFill>
                  <a:srgbClr val="000000"/>
                </a:solidFill>
                <a:latin typeface="+mj-lt"/>
              </a:rPr>
              <a:t>to use data from sensors to answer questions.</a:t>
            </a:r>
          </a:p>
          <a:p>
            <a:pPr marL="285750" indent="-285750" fontAlgn="b">
              <a:buFont typeface="Courier New" panose="02070309020205020404" pitchFamily="49" charset="0"/>
              <a:buChar char="o"/>
            </a:pPr>
            <a:endParaRPr lang="en-GB" sz="1600" dirty="0">
              <a:solidFill>
                <a:srgbClr val="000000"/>
              </a:solidFill>
              <a:latin typeface="+mj-lt"/>
            </a:endParaRPr>
          </a:p>
          <a:p>
            <a:pPr marL="285750" indent="-285750" fontAlgn="b">
              <a:buFont typeface="Courier New" panose="02070309020205020404" pitchFamily="49" charset="0"/>
              <a:buChar char="o"/>
            </a:pPr>
            <a:endParaRPr lang="en-GB" sz="1600" dirty="0"/>
          </a:p>
        </p:txBody>
      </p:sp>
      <p:sp>
        <p:nvSpPr>
          <p:cNvPr id="2" name="TextBox 1">
            <a:extLst>
              <a:ext uri="{FF2B5EF4-FFF2-40B4-BE49-F238E27FC236}">
                <a16:creationId xmlns:a16="http://schemas.microsoft.com/office/drawing/2014/main" id="{82740FF9-211E-FFC9-45F4-CBD7D3E1EAC3}"/>
              </a:ext>
            </a:extLst>
          </p:cNvPr>
          <p:cNvSpPr txBox="1"/>
          <p:nvPr/>
        </p:nvSpPr>
        <p:spPr>
          <a:xfrm>
            <a:off x="3940104" y="4497794"/>
            <a:ext cx="1049464"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analyse</a:t>
            </a:r>
          </a:p>
        </p:txBody>
      </p:sp>
      <p:sp>
        <p:nvSpPr>
          <p:cNvPr id="6" name="TextBox 5">
            <a:extLst>
              <a:ext uri="{FF2B5EF4-FFF2-40B4-BE49-F238E27FC236}">
                <a16:creationId xmlns:a16="http://schemas.microsoft.com/office/drawing/2014/main" id="{670B4890-0A72-1482-CCBF-667E94C6FC79}"/>
              </a:ext>
            </a:extLst>
          </p:cNvPr>
          <p:cNvSpPr txBox="1"/>
          <p:nvPr/>
        </p:nvSpPr>
        <p:spPr>
          <a:xfrm>
            <a:off x="2607898" y="4411184"/>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accept</a:t>
            </a:r>
          </a:p>
        </p:txBody>
      </p:sp>
      <p:sp>
        <p:nvSpPr>
          <p:cNvPr id="10" name="TextBox 9">
            <a:extLst>
              <a:ext uri="{FF2B5EF4-FFF2-40B4-BE49-F238E27FC236}">
                <a16:creationId xmlns:a16="http://schemas.microsoft.com/office/drawing/2014/main" id="{2F27FADA-3B84-DCB4-19BD-E68157475743}"/>
              </a:ext>
            </a:extLst>
          </p:cNvPr>
          <p:cNvSpPr txBox="1"/>
          <p:nvPr/>
        </p:nvSpPr>
        <p:spPr>
          <a:xfrm>
            <a:off x="3214196" y="4847794"/>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data</a:t>
            </a:r>
          </a:p>
        </p:txBody>
      </p:sp>
      <p:sp>
        <p:nvSpPr>
          <p:cNvPr id="12" name="TextBox 11">
            <a:extLst>
              <a:ext uri="{FF2B5EF4-FFF2-40B4-BE49-F238E27FC236}">
                <a16:creationId xmlns:a16="http://schemas.microsoft.com/office/drawing/2014/main" id="{A3621438-7AFA-AF06-570B-3E69E8E75E09}"/>
              </a:ext>
            </a:extLst>
          </p:cNvPr>
          <p:cNvSpPr txBox="1"/>
          <p:nvPr/>
        </p:nvSpPr>
        <p:spPr>
          <a:xfrm>
            <a:off x="4205180" y="5000688"/>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Tell</a:t>
            </a:r>
          </a:p>
        </p:txBody>
      </p:sp>
      <p:sp>
        <p:nvSpPr>
          <p:cNvPr id="13" name="TextBox 12">
            <a:extLst>
              <a:ext uri="{FF2B5EF4-FFF2-40B4-BE49-F238E27FC236}">
                <a16:creationId xmlns:a16="http://schemas.microsoft.com/office/drawing/2014/main" id="{EA020EAD-48BC-0F4D-D53F-89DF9BB6F99C}"/>
              </a:ext>
            </a:extLst>
          </p:cNvPr>
          <p:cNvSpPr txBox="1"/>
          <p:nvPr/>
        </p:nvSpPr>
        <p:spPr>
          <a:xfrm>
            <a:off x="1806919" y="5415015"/>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sensor</a:t>
            </a:r>
          </a:p>
        </p:txBody>
      </p:sp>
      <p:sp>
        <p:nvSpPr>
          <p:cNvPr id="14" name="TextBox 13">
            <a:extLst>
              <a:ext uri="{FF2B5EF4-FFF2-40B4-BE49-F238E27FC236}">
                <a16:creationId xmlns:a16="http://schemas.microsoft.com/office/drawing/2014/main" id="{53B55AC7-29A9-10F8-7EEB-E659ED0FC647}"/>
              </a:ext>
            </a:extLst>
          </p:cNvPr>
          <p:cNvSpPr txBox="1"/>
          <p:nvPr/>
        </p:nvSpPr>
        <p:spPr>
          <a:xfrm>
            <a:off x="2297150" y="4918596"/>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gather</a:t>
            </a:r>
          </a:p>
        </p:txBody>
      </p:sp>
    </p:spTree>
    <p:extLst>
      <p:ext uri="{BB962C8B-B14F-4D97-AF65-F5344CB8AC3E}">
        <p14:creationId xmlns:p14="http://schemas.microsoft.com/office/powerpoint/2010/main" val="220446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p:bldP spid="18" grpId="0"/>
      <p:bldP spid="20" grpId="0"/>
      <p:bldP spid="2" grpId="0"/>
      <p:bldP spid="6" grpId="0"/>
      <p:bldP spid="10"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9F7690-B4AD-96DF-9103-44C1635EB952}"/>
            </a:ext>
          </a:extLst>
        </p:cNvPr>
        <p:cNvGrpSpPr/>
        <p:nvPr/>
      </p:nvGrpSpPr>
      <p:grpSpPr>
        <a:xfrm>
          <a:off x="0" y="0"/>
          <a:ext cx="0" cy="0"/>
          <a:chOff x="0" y="0"/>
          <a:chExt cx="0" cy="0"/>
        </a:xfrm>
      </p:grpSpPr>
      <p:grpSp>
        <p:nvGrpSpPr>
          <p:cNvPr id="79"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83" name="Freeform: Shape 82">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80" name="Oval 79">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81" name="Rectangle 80">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94" name="Rectangle 93">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95" name="Rectangle 94">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90" name="Rectangle 89">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803CE8B-DF7A-5CA1-C90A-84B3DDD1F7BA}"/>
              </a:ext>
            </a:extLst>
          </p:cNvPr>
          <p:cNvSpPr txBox="1">
            <a:spLocks/>
          </p:cNvSpPr>
          <p:nvPr/>
        </p:nvSpPr>
        <p:spPr>
          <a:xfrm>
            <a:off x="-197713" y="279493"/>
            <a:ext cx="4429556" cy="7709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dirty="0">
                <a:ea typeface="Source Sans Pro SemiBold" panose="020B0603030403020204" pitchFamily="34" charset="0"/>
                <a:hlinkClick r:id="rId2"/>
              </a:rPr>
              <a:t>P.s.h.e</a:t>
            </a:r>
            <a:endParaRPr lang="en-US" sz="3200" b="1" cap="all" spc="1500" dirty="0">
              <a:ea typeface="Source Sans Pro SemiBold" panose="020B0603030403020204" pitchFamily="34" charset="0"/>
            </a:endParaRPr>
          </a:p>
        </p:txBody>
      </p:sp>
      <p:pic>
        <p:nvPicPr>
          <p:cNvPr id="92" name="Picture 91" descr="Summer accessories on a blue weathered table">
            <a:extLst>
              <a:ext uri="{FF2B5EF4-FFF2-40B4-BE49-F238E27FC236}">
                <a16:creationId xmlns:a16="http://schemas.microsoft.com/office/drawing/2014/main" id="{87169863-C996-67C0-69EE-3C61946092A1}"/>
              </a:ext>
            </a:extLst>
          </p:cNvPr>
          <p:cNvPicPr>
            <a:picLocks noChangeAspect="1"/>
          </p:cNvPicPr>
          <p:nvPr/>
        </p:nvPicPr>
        <p:blipFill rotWithShape="1">
          <a:blip r:embed="rId3"/>
          <a:srcRect l="24824" r="31260" b="1"/>
          <a:stretch/>
        </p:blipFill>
        <p:spPr>
          <a:xfrm>
            <a:off x="6359308" y="470930"/>
            <a:ext cx="4833901" cy="5696169"/>
          </a:xfrm>
          <a:prstGeom prst="rect">
            <a:avLst/>
          </a:prstGeom>
          <a:ln w="28575">
            <a:noFill/>
          </a:ln>
        </p:spPr>
      </p:pic>
      <p:sp>
        <p:nvSpPr>
          <p:cNvPr id="96"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8"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104" name="Freeform: Shape 10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02" name="Oval 101">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a:extLst>
              <a:ext uri="{FF2B5EF4-FFF2-40B4-BE49-F238E27FC236}">
                <a16:creationId xmlns:a16="http://schemas.microsoft.com/office/drawing/2014/main" id="{EF50E8EC-B266-3E1D-B426-350B2F190839}"/>
              </a:ext>
            </a:extLst>
          </p:cNvPr>
          <p:cNvSpPr txBox="1"/>
          <p:nvPr/>
        </p:nvSpPr>
        <p:spPr>
          <a:xfrm>
            <a:off x="1660652" y="2866866"/>
            <a:ext cx="3696759" cy="1569660"/>
          </a:xfrm>
          <a:prstGeom prst="rect">
            <a:avLst/>
          </a:prstGeom>
          <a:noFill/>
        </p:spPr>
        <p:txBody>
          <a:bodyPr wrap="square">
            <a:spAutoFit/>
          </a:bodyPr>
          <a:lstStyle/>
          <a:p>
            <a:pPr marL="171450" indent="-171450">
              <a:buFont typeface="Courier New" panose="02070309020205020404" pitchFamily="49" charset="0"/>
              <a:buChar char="o"/>
            </a:pPr>
            <a:r>
              <a:rPr lang="en-GB" sz="1200" dirty="0"/>
              <a:t>I dial 999 for emergency help.</a:t>
            </a:r>
          </a:p>
          <a:p>
            <a:pPr marL="171450" indent="-171450">
              <a:buFont typeface="Courier New" panose="02070309020205020404" pitchFamily="49" charset="0"/>
              <a:buChar char="o"/>
            </a:pPr>
            <a:r>
              <a:rPr lang="en-US" sz="1200" dirty="0"/>
              <a:t>Childline telephone is 0800 1111.</a:t>
            </a:r>
            <a:endParaRPr lang="en-GB" sz="1200" dirty="0"/>
          </a:p>
          <a:p>
            <a:pPr marL="171450" indent="-171450">
              <a:buFont typeface="Courier New" panose="02070309020205020404" pitchFamily="49" charset="0"/>
              <a:buChar char="o"/>
            </a:pPr>
            <a:r>
              <a:rPr lang="en-US" sz="1200" dirty="0"/>
              <a:t>Two ways to keep safe online are to never share personal information and always tell a trusted adult when something scares me.</a:t>
            </a:r>
            <a:endParaRPr lang="en-GB" sz="1200" dirty="0"/>
          </a:p>
          <a:p>
            <a:pPr marL="171450" indent="-171450">
              <a:buFont typeface="Courier New" panose="02070309020205020404" pitchFamily="49" charset="0"/>
              <a:buChar char="o"/>
            </a:pPr>
            <a:r>
              <a:rPr lang="en-US" sz="1200" dirty="0"/>
              <a:t>The difference between banter/joking and bullying is that the victim enjoys banter, bullying is upsetting and repeated.</a:t>
            </a:r>
            <a:endParaRPr lang="en-GB" sz="1200" dirty="0"/>
          </a:p>
        </p:txBody>
      </p:sp>
      <p:pic>
        <p:nvPicPr>
          <p:cNvPr id="6" name="Picture 5" descr="A close up of a logo&#10;&#10;Description automatically generated">
            <a:extLst>
              <a:ext uri="{FF2B5EF4-FFF2-40B4-BE49-F238E27FC236}">
                <a16:creationId xmlns:a16="http://schemas.microsoft.com/office/drawing/2014/main" id="{8275E111-E2BC-4292-B4C7-8C1CB3F8849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4272" y="3233191"/>
            <a:ext cx="909021" cy="661313"/>
          </a:xfrm>
          <a:prstGeom prst="rect">
            <a:avLst/>
          </a:prstGeom>
        </p:spPr>
      </p:pic>
      <p:pic>
        <p:nvPicPr>
          <p:cNvPr id="10" name="Picture 9" descr="A white speech bubble with black border&#10;&#10;Description automatically generated">
            <a:extLst>
              <a:ext uri="{FF2B5EF4-FFF2-40B4-BE49-F238E27FC236}">
                <a16:creationId xmlns:a16="http://schemas.microsoft.com/office/drawing/2014/main" id="{A774D7A5-FAEE-071C-9A8C-122FEFC27027}"/>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73408" y="4395486"/>
            <a:ext cx="4860256" cy="2110192"/>
          </a:xfrm>
          <a:prstGeom prst="rect">
            <a:avLst/>
          </a:prstGeom>
        </p:spPr>
      </p:pic>
      <p:sp>
        <p:nvSpPr>
          <p:cNvPr id="11" name="TextBox 10">
            <a:extLst>
              <a:ext uri="{FF2B5EF4-FFF2-40B4-BE49-F238E27FC236}">
                <a16:creationId xmlns:a16="http://schemas.microsoft.com/office/drawing/2014/main" id="{E41928F6-B49C-EE10-1237-467C7A4BFBCF}"/>
              </a:ext>
            </a:extLst>
          </p:cNvPr>
          <p:cNvSpPr txBox="1"/>
          <p:nvPr/>
        </p:nvSpPr>
        <p:spPr>
          <a:xfrm>
            <a:off x="3102878" y="5046143"/>
            <a:ext cx="1101979" cy="523220"/>
          </a:xfrm>
          <a:prstGeom prst="rect">
            <a:avLst/>
          </a:prstGeom>
          <a:noFill/>
        </p:spPr>
        <p:txBody>
          <a:bodyPr wrap="square">
            <a:spAutoFit/>
          </a:bodyPr>
          <a:lstStyle/>
          <a:p>
            <a:pPr algn="ctr"/>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ChildLine</a:t>
            </a:r>
          </a:p>
        </p:txBody>
      </p:sp>
      <p:sp>
        <p:nvSpPr>
          <p:cNvPr id="12" name="TextBox 11">
            <a:extLst>
              <a:ext uri="{FF2B5EF4-FFF2-40B4-BE49-F238E27FC236}">
                <a16:creationId xmlns:a16="http://schemas.microsoft.com/office/drawing/2014/main" id="{070FFC39-2B64-C4F6-60D0-6ED5763D4A8A}"/>
              </a:ext>
            </a:extLst>
          </p:cNvPr>
          <p:cNvSpPr txBox="1"/>
          <p:nvPr/>
        </p:nvSpPr>
        <p:spPr>
          <a:xfrm>
            <a:off x="1993028" y="4646000"/>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safety</a:t>
            </a:r>
          </a:p>
        </p:txBody>
      </p:sp>
      <p:sp>
        <p:nvSpPr>
          <p:cNvPr id="13" name="TextBox 12">
            <a:extLst>
              <a:ext uri="{FF2B5EF4-FFF2-40B4-BE49-F238E27FC236}">
                <a16:creationId xmlns:a16="http://schemas.microsoft.com/office/drawing/2014/main" id="{81DC91FB-DDC2-6629-ECF0-3E98F03A520C}"/>
              </a:ext>
            </a:extLst>
          </p:cNvPr>
          <p:cNvSpPr txBox="1"/>
          <p:nvPr/>
        </p:nvSpPr>
        <p:spPr>
          <a:xfrm>
            <a:off x="926204" y="5206401"/>
            <a:ext cx="1207396" cy="523220"/>
          </a:xfrm>
          <a:prstGeom prst="rect">
            <a:avLst/>
          </a:prstGeom>
          <a:noFill/>
        </p:spPr>
        <p:txBody>
          <a:bodyPr wrap="square">
            <a:spAutoFit/>
          </a:bodyPr>
          <a:lstStyle/>
          <a:p>
            <a:pPr algn="ctr"/>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emergency</a:t>
            </a:r>
          </a:p>
        </p:txBody>
      </p:sp>
      <p:sp>
        <p:nvSpPr>
          <p:cNvPr id="14" name="TextBox 13">
            <a:extLst>
              <a:ext uri="{FF2B5EF4-FFF2-40B4-BE49-F238E27FC236}">
                <a16:creationId xmlns:a16="http://schemas.microsoft.com/office/drawing/2014/main" id="{C7B5BA08-6F5C-547C-A4F0-338DDED5336E}"/>
              </a:ext>
            </a:extLst>
          </p:cNvPr>
          <p:cNvSpPr txBox="1"/>
          <p:nvPr/>
        </p:nvSpPr>
        <p:spPr>
          <a:xfrm>
            <a:off x="579062" y="4630618"/>
            <a:ext cx="1377267"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15" name="TextBox 14">
            <a:extLst>
              <a:ext uri="{FF2B5EF4-FFF2-40B4-BE49-F238E27FC236}">
                <a16:creationId xmlns:a16="http://schemas.microsoft.com/office/drawing/2014/main" id="{02A251CD-FC19-4571-6154-41C7A44D37D1}"/>
              </a:ext>
            </a:extLst>
          </p:cNvPr>
          <p:cNvSpPr txBox="1"/>
          <p:nvPr/>
        </p:nvSpPr>
        <p:spPr>
          <a:xfrm>
            <a:off x="756066" y="1066806"/>
            <a:ext cx="4294939" cy="1754326"/>
          </a:xfrm>
          <a:prstGeom prst="rect">
            <a:avLst/>
          </a:prstGeom>
          <a:noFill/>
        </p:spPr>
        <p:txBody>
          <a:bodyPr wrap="square">
            <a:spAutoFit/>
          </a:bodyPr>
          <a:lstStyle/>
          <a:p>
            <a:r>
              <a:rPr lang="en-GB" sz="1200" dirty="0"/>
              <a:t>We will be learning about keeping ourselves and others safe ONLINE in our unit ‘Digital Wellbeing’ by:</a:t>
            </a:r>
          </a:p>
          <a:p>
            <a:pPr marL="171450" indent="-171450">
              <a:buFont typeface="Courier New" panose="02070309020205020404" pitchFamily="49" charset="0"/>
              <a:buChar char="o"/>
            </a:pPr>
            <a:r>
              <a:rPr lang="en-GB" sz="1200" dirty="0"/>
              <a:t>Identifying the positives and negatives of being online.</a:t>
            </a:r>
          </a:p>
          <a:p>
            <a:pPr marL="171450" indent="-171450">
              <a:buFont typeface="Courier New" panose="02070309020205020404" pitchFamily="49" charset="0"/>
              <a:buChar char="o"/>
            </a:pPr>
            <a:r>
              <a:rPr lang="en-GB" sz="1200" dirty="0"/>
              <a:t>Being kind online and make the internet safer.</a:t>
            </a:r>
          </a:p>
          <a:p>
            <a:pPr marL="171450" indent="-171450">
              <a:buFont typeface="Courier New" panose="02070309020205020404" pitchFamily="49" charset="0"/>
              <a:buChar char="o"/>
            </a:pPr>
            <a:r>
              <a:rPr lang="en-GB" sz="1200" dirty="0"/>
              <a:t>Knowing how to communicate safely online.</a:t>
            </a:r>
          </a:p>
          <a:p>
            <a:pPr marL="171450" indent="-171450">
              <a:buFont typeface="Courier New" panose="02070309020205020404" pitchFamily="49" charset="0"/>
              <a:buChar char="o"/>
            </a:pPr>
            <a:r>
              <a:rPr lang="en-GB" sz="1200" dirty="0"/>
              <a:t>Knowing what to do when I do not feel safe online.</a:t>
            </a:r>
          </a:p>
          <a:p>
            <a:pPr marL="171450" indent="-171450">
              <a:buFont typeface="Courier New" panose="02070309020205020404" pitchFamily="49" charset="0"/>
              <a:buChar char="o"/>
            </a:pPr>
            <a:r>
              <a:rPr lang="en-GB" sz="1200" dirty="0"/>
              <a:t>Knowing how to decide what is reliable and what to share online.</a:t>
            </a:r>
          </a:p>
          <a:p>
            <a:pPr marL="171450" indent="-171450">
              <a:buFont typeface="Courier New" panose="02070309020205020404" pitchFamily="49" charset="0"/>
              <a:buChar char="o"/>
            </a:pPr>
            <a:r>
              <a:rPr lang="en-GB" sz="1200" dirty="0"/>
              <a:t>Knowing how technology can affect our wellbeing. </a:t>
            </a:r>
          </a:p>
        </p:txBody>
      </p:sp>
      <p:sp>
        <p:nvSpPr>
          <p:cNvPr id="3" name="TextBox 2">
            <a:extLst>
              <a:ext uri="{FF2B5EF4-FFF2-40B4-BE49-F238E27FC236}">
                <a16:creationId xmlns:a16="http://schemas.microsoft.com/office/drawing/2014/main" id="{634959F0-D9CF-66D7-0CFF-8EA07D54D99D}"/>
              </a:ext>
            </a:extLst>
          </p:cNvPr>
          <p:cNvSpPr txBox="1"/>
          <p:nvPr/>
        </p:nvSpPr>
        <p:spPr>
          <a:xfrm>
            <a:off x="4040157" y="4490814"/>
            <a:ext cx="1101979" cy="523220"/>
          </a:xfrm>
          <a:prstGeom prst="rect">
            <a:avLst/>
          </a:prstGeom>
          <a:noFill/>
        </p:spPr>
        <p:txBody>
          <a:bodyPr wrap="square">
            <a:spAutoFit/>
          </a:bodyPr>
          <a:lstStyle/>
          <a:p>
            <a:pPr algn="ctr"/>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substances</a:t>
            </a:r>
          </a:p>
        </p:txBody>
      </p:sp>
      <p:sp>
        <p:nvSpPr>
          <p:cNvPr id="5" name="TextBox 4">
            <a:extLst>
              <a:ext uri="{FF2B5EF4-FFF2-40B4-BE49-F238E27FC236}">
                <a16:creationId xmlns:a16="http://schemas.microsoft.com/office/drawing/2014/main" id="{43BEA589-8D7C-90B4-4F17-9C2D38E5B2FB}"/>
              </a:ext>
            </a:extLst>
          </p:cNvPr>
          <p:cNvSpPr txBox="1"/>
          <p:nvPr/>
        </p:nvSpPr>
        <p:spPr>
          <a:xfrm>
            <a:off x="2330298" y="5349989"/>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risks</a:t>
            </a:r>
          </a:p>
        </p:txBody>
      </p:sp>
      <p:sp>
        <p:nvSpPr>
          <p:cNvPr id="7" name="TextBox 6">
            <a:extLst>
              <a:ext uri="{FF2B5EF4-FFF2-40B4-BE49-F238E27FC236}">
                <a16:creationId xmlns:a16="http://schemas.microsoft.com/office/drawing/2014/main" id="{D413F950-7A34-D469-F16D-36E51FC6D6EE}"/>
              </a:ext>
            </a:extLst>
          </p:cNvPr>
          <p:cNvSpPr txBox="1"/>
          <p:nvPr/>
        </p:nvSpPr>
        <p:spPr>
          <a:xfrm>
            <a:off x="3563652" y="5515016"/>
            <a:ext cx="1400677" cy="523220"/>
          </a:xfrm>
          <a:prstGeom prst="rect">
            <a:avLst/>
          </a:prstGeom>
          <a:noFill/>
        </p:spPr>
        <p:txBody>
          <a:bodyPr wrap="square">
            <a:spAutoFit/>
          </a:bodyPr>
          <a:lstStyle/>
          <a:p>
            <a:pPr algn="ctr"/>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responsibility</a:t>
            </a:r>
          </a:p>
        </p:txBody>
      </p:sp>
      <p:sp>
        <p:nvSpPr>
          <p:cNvPr id="8" name="TextBox 7">
            <a:extLst>
              <a:ext uri="{FF2B5EF4-FFF2-40B4-BE49-F238E27FC236}">
                <a16:creationId xmlns:a16="http://schemas.microsoft.com/office/drawing/2014/main" id="{77A16A7A-CC11-7530-BB4D-9C29DC0E4F8D}"/>
              </a:ext>
            </a:extLst>
          </p:cNvPr>
          <p:cNvSpPr txBox="1"/>
          <p:nvPr/>
        </p:nvSpPr>
        <p:spPr>
          <a:xfrm>
            <a:off x="2880260" y="4506696"/>
            <a:ext cx="1036656"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CHOICE</a:t>
            </a:r>
          </a:p>
        </p:txBody>
      </p:sp>
    </p:spTree>
    <p:extLst>
      <p:ext uri="{BB962C8B-B14F-4D97-AF65-F5344CB8AC3E}">
        <p14:creationId xmlns:p14="http://schemas.microsoft.com/office/powerpoint/2010/main" val="140613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P spid="3"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0A8C90-90CC-9231-04A3-16BC9230ECC6}"/>
            </a:ext>
          </a:extLst>
        </p:cNvPr>
        <p:cNvGrpSpPr/>
        <p:nvPr/>
      </p:nvGrpSpPr>
      <p:grpSpPr>
        <a:xfrm>
          <a:off x="0" y="0"/>
          <a:ext cx="0" cy="0"/>
          <a:chOff x="0" y="0"/>
          <a:chExt cx="0" cy="0"/>
        </a:xfrm>
      </p:grpSpPr>
      <p:grpSp>
        <p:nvGrpSpPr>
          <p:cNvPr id="82"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83" name="Freeform: Shape 82">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89" name="Oval 88">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91" name="Rectangle 90">
            <a:extLst>
              <a:ext uri="{FF2B5EF4-FFF2-40B4-BE49-F238E27FC236}">
                <a16:creationId xmlns:a16="http://schemas.microsoft.com/office/drawing/2014/main" id="{8B646C36-EEEC-4D52-8E8E-206F4CD8A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308C40F4-6A24-4867-B726-B552DB080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550" y="555675"/>
            <a:ext cx="4860256" cy="5696169"/>
            <a:chOff x="1481312" y="743744"/>
            <a:chExt cx="4860256" cy="4589316"/>
          </a:xfrm>
        </p:grpSpPr>
        <p:sp>
          <p:nvSpPr>
            <p:cNvPr id="94" name="Rectangle 93">
              <a:extLst>
                <a:ext uri="{FF2B5EF4-FFF2-40B4-BE49-F238E27FC236}">
                  <a16:creationId xmlns:a16="http://schemas.microsoft.com/office/drawing/2014/main" id="{954BF10E-4559-4F28-91B0-3D0C2C486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95" name="Rectangle 94">
              <a:extLst>
                <a:ext uri="{FF2B5EF4-FFF2-40B4-BE49-F238E27FC236}">
                  <a16:creationId xmlns:a16="http://schemas.microsoft.com/office/drawing/2014/main" id="{DB0B5A20-FCFE-4AED-B5A3-91D3DE935C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97" name="Rectangle 96">
            <a:extLst>
              <a:ext uri="{FF2B5EF4-FFF2-40B4-BE49-F238E27FC236}">
                <a16:creationId xmlns:a16="http://schemas.microsoft.com/office/drawing/2014/main" id="{D6CA2F4C-8E9E-4BCD-B6E8-A68A311CA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967" y="460296"/>
            <a:ext cx="4860256" cy="569616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872B54C-E28F-F351-8A59-E7DA452A9444}"/>
              </a:ext>
            </a:extLst>
          </p:cNvPr>
          <p:cNvSpPr txBox="1">
            <a:spLocks/>
          </p:cNvSpPr>
          <p:nvPr/>
        </p:nvSpPr>
        <p:spPr>
          <a:xfrm>
            <a:off x="-751278" y="49199"/>
            <a:ext cx="6913887" cy="10279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200" b="1" cap="all" spc="1500" dirty="0">
                <a:ea typeface="Source Sans Pro SemiBold" panose="020B0603030403020204" pitchFamily="34" charset="0"/>
                <a:hlinkClick r:id="rId2"/>
              </a:rPr>
              <a:t>ART or D.T.</a:t>
            </a:r>
            <a:endParaRPr lang="en-US" sz="3200" b="1" cap="all" spc="1500" dirty="0">
              <a:ea typeface="Source Sans Pro SemiBold" panose="020B0603030403020204" pitchFamily="34" charset="0"/>
            </a:endParaRPr>
          </a:p>
        </p:txBody>
      </p:sp>
      <p:pic>
        <p:nvPicPr>
          <p:cNvPr id="78" name="Picture 77" descr="Watercolor painting white textured background">
            <a:extLst>
              <a:ext uri="{FF2B5EF4-FFF2-40B4-BE49-F238E27FC236}">
                <a16:creationId xmlns:a16="http://schemas.microsoft.com/office/drawing/2014/main" id="{9AABA7CC-6DFF-46D2-61D8-64A1474C7387}"/>
              </a:ext>
            </a:extLst>
          </p:cNvPr>
          <p:cNvPicPr>
            <a:picLocks noChangeAspect="1"/>
          </p:cNvPicPr>
          <p:nvPr/>
        </p:nvPicPr>
        <p:blipFill rotWithShape="1">
          <a:blip r:embed="rId3"/>
          <a:srcRect l="43354"/>
          <a:stretch/>
        </p:blipFill>
        <p:spPr>
          <a:xfrm>
            <a:off x="6359308" y="470930"/>
            <a:ext cx="4833901" cy="5696169"/>
          </a:xfrm>
          <a:prstGeom prst="rect">
            <a:avLst/>
          </a:prstGeom>
          <a:ln w="28575">
            <a:noFill/>
          </a:ln>
        </p:spPr>
      </p:pic>
      <p:sp>
        <p:nvSpPr>
          <p:cNvPr id="99"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1" name="Graphic 212">
            <a:extLst>
              <a:ext uri="{FF2B5EF4-FFF2-40B4-BE49-F238E27FC236}">
                <a16:creationId xmlns:a16="http://schemas.microsoft.com/office/drawing/2014/main" id="{96FD6442-EB7D-4992-8D41-0B7FFDCB4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2917" y="937735"/>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8306" y="2360859"/>
            <a:ext cx="1054466" cy="469689"/>
            <a:chOff x="9841624" y="4115729"/>
            <a:chExt cx="602169" cy="268223"/>
          </a:xfrm>
          <a:solidFill>
            <a:schemeClr val="tx1"/>
          </a:solidFill>
        </p:grpSpPr>
        <p:sp>
          <p:nvSpPr>
            <p:cNvPr id="104" name="Freeform: Shape 10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10" name="Oval 109">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2" name="Oval 111">
            <a:extLst>
              <a:ext uri="{FF2B5EF4-FFF2-40B4-BE49-F238E27FC236}">
                <a16:creationId xmlns:a16="http://schemas.microsoft.com/office/drawing/2014/main" id="{6004781B-698F-46D5-AADD-8AE921171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2610" y="5308473"/>
            <a:ext cx="445835" cy="445835"/>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A white speech bubble with black border&#10;&#10;Description automatically generated">
            <a:extLst>
              <a:ext uri="{FF2B5EF4-FFF2-40B4-BE49-F238E27FC236}">
                <a16:creationId xmlns:a16="http://schemas.microsoft.com/office/drawing/2014/main" id="{088427D3-B94E-D117-128C-82EDBB2D58D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64967" y="4346561"/>
            <a:ext cx="4860256" cy="2110192"/>
          </a:xfrm>
          <a:prstGeom prst="rect">
            <a:avLst/>
          </a:prstGeom>
        </p:spPr>
      </p:pic>
      <p:sp>
        <p:nvSpPr>
          <p:cNvPr id="6" name="TextBox 5">
            <a:extLst>
              <a:ext uri="{FF2B5EF4-FFF2-40B4-BE49-F238E27FC236}">
                <a16:creationId xmlns:a16="http://schemas.microsoft.com/office/drawing/2014/main" id="{AA759E77-75A0-2C28-4CD3-16EE9A36B736}"/>
              </a:ext>
            </a:extLst>
          </p:cNvPr>
          <p:cNvSpPr txBox="1"/>
          <p:nvPr/>
        </p:nvSpPr>
        <p:spPr>
          <a:xfrm>
            <a:off x="1801143" y="4699435"/>
            <a:ext cx="1093952"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collage</a:t>
            </a:r>
          </a:p>
        </p:txBody>
      </p:sp>
      <p:sp>
        <p:nvSpPr>
          <p:cNvPr id="9" name="TextBox 8">
            <a:extLst>
              <a:ext uri="{FF2B5EF4-FFF2-40B4-BE49-F238E27FC236}">
                <a16:creationId xmlns:a16="http://schemas.microsoft.com/office/drawing/2014/main" id="{09B14606-A835-028A-2CBB-6EB8FA9FB2B5}"/>
              </a:ext>
            </a:extLst>
          </p:cNvPr>
          <p:cNvSpPr txBox="1"/>
          <p:nvPr/>
        </p:nvSpPr>
        <p:spPr>
          <a:xfrm>
            <a:off x="556980" y="4569956"/>
            <a:ext cx="1377267" cy="523220"/>
          </a:xfrm>
          <a:prstGeom prst="rect">
            <a:avLst/>
          </a:prstGeom>
          <a:noFill/>
        </p:spPr>
        <p:txBody>
          <a:bodyPr wrap="square">
            <a:spAutoFit/>
          </a:bodyPr>
          <a:lstStyle/>
          <a:p>
            <a:r>
              <a:rPr lang="en-GB" sz="2800">
                <a:latin typeface="The Hand Black" panose="020F0502020204030204" pitchFamily="66" charset="0"/>
                <a:ea typeface="UD Digi Kyokasho N-B" panose="020B0400000000000000" pitchFamily="18" charset="-128"/>
                <a:cs typeface="Dreaming Outloud Script Pro" panose="020F0502020204030204" pitchFamily="66" charset="0"/>
              </a:rPr>
              <a:t>Vocabulary:</a:t>
            </a:r>
          </a:p>
        </p:txBody>
      </p:sp>
      <p:sp>
        <p:nvSpPr>
          <p:cNvPr id="10" name="TextBox 9">
            <a:extLst>
              <a:ext uri="{FF2B5EF4-FFF2-40B4-BE49-F238E27FC236}">
                <a16:creationId xmlns:a16="http://schemas.microsoft.com/office/drawing/2014/main" id="{344BFBA8-8A76-02E5-33AD-D902ED3B374C}"/>
              </a:ext>
            </a:extLst>
          </p:cNvPr>
          <p:cNvSpPr txBox="1"/>
          <p:nvPr/>
        </p:nvSpPr>
        <p:spPr>
          <a:xfrm>
            <a:off x="666954" y="1118803"/>
            <a:ext cx="4294939" cy="4031873"/>
          </a:xfrm>
          <a:prstGeom prst="rect">
            <a:avLst/>
          </a:prstGeom>
          <a:noFill/>
        </p:spPr>
        <p:txBody>
          <a:bodyPr wrap="square">
            <a:spAutoFit/>
          </a:bodyPr>
          <a:lstStyle/>
          <a:p>
            <a:r>
              <a:rPr lang="en-GB" sz="1600" dirty="0"/>
              <a:t>We will be admiring art from Ancient Greece and making our own Greek vases</a:t>
            </a:r>
          </a:p>
          <a:p>
            <a:endParaRPr lang="en-GB" sz="1600" dirty="0"/>
          </a:p>
          <a:p>
            <a:pPr marL="285750" indent="-285750">
              <a:buFont typeface="Arial" panose="020B0604020202020204" pitchFamily="34" charset="0"/>
              <a:buChar char="•"/>
            </a:pPr>
            <a:r>
              <a:rPr lang="en-GB" sz="1600" dirty="0"/>
              <a:t>I can explore and talk about Greek art</a:t>
            </a:r>
          </a:p>
          <a:p>
            <a:pPr marL="285750" indent="-285750">
              <a:buFont typeface="Arial" panose="020B0604020202020204" pitchFamily="34" charset="0"/>
              <a:buChar char="•"/>
            </a:pPr>
            <a:r>
              <a:rPr lang="en-GB" sz="1600" dirty="0"/>
              <a:t>I can design a Greek vase for display</a:t>
            </a:r>
          </a:p>
          <a:p>
            <a:pPr marL="285750" indent="-285750">
              <a:buFont typeface="Arial" panose="020B0604020202020204" pitchFamily="34" charset="0"/>
              <a:buChar char="•"/>
            </a:pPr>
            <a:r>
              <a:rPr lang="en-GB" sz="1600" dirty="0"/>
              <a:t>I can decorate a Greek vase using different media</a:t>
            </a:r>
          </a:p>
          <a:p>
            <a:pPr marL="285750" indent="-285750">
              <a:buFont typeface="Arial" panose="020B0604020202020204" pitchFamily="34" charset="0"/>
              <a:buChar char="•"/>
            </a:pPr>
            <a:r>
              <a:rPr lang="en-GB" sz="1600" dirty="0"/>
              <a:t>I can explain my choice of materials and the significance of the design elements.</a:t>
            </a:r>
          </a:p>
          <a:p>
            <a:pPr marL="285750" indent="-285750">
              <a:buFont typeface="Arial" panose="020B0604020202020204" pitchFamily="34" charset="0"/>
              <a:buChar char="•"/>
            </a:pPr>
            <a:endParaRPr lang="en-GB" sz="1600"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endParaRPr lang="en-GB" sz="1600" dirty="0"/>
          </a:p>
          <a:p>
            <a:pPr marL="171450" indent="-171450">
              <a:buFont typeface="Courier New" panose="02070309020205020404" pitchFamily="49" charset="0"/>
              <a:buChar char="o"/>
            </a:pPr>
            <a:endParaRPr lang="en-GB" sz="1600" dirty="0"/>
          </a:p>
          <a:p>
            <a:pPr marL="171450" indent="-171450">
              <a:buFont typeface="Courier New" panose="02070309020205020404" pitchFamily="49" charset="0"/>
              <a:buChar char="o"/>
            </a:pPr>
            <a:endParaRPr lang="en-GB" sz="1600" dirty="0"/>
          </a:p>
        </p:txBody>
      </p:sp>
      <p:sp>
        <p:nvSpPr>
          <p:cNvPr id="11" name="TextBox 10">
            <a:extLst>
              <a:ext uri="{FF2B5EF4-FFF2-40B4-BE49-F238E27FC236}">
                <a16:creationId xmlns:a16="http://schemas.microsoft.com/office/drawing/2014/main" id="{349C2E8C-5D0E-E716-8E97-20C1BB682A93}"/>
              </a:ext>
            </a:extLst>
          </p:cNvPr>
          <p:cNvSpPr txBox="1"/>
          <p:nvPr/>
        </p:nvSpPr>
        <p:spPr>
          <a:xfrm>
            <a:off x="2847515" y="4479092"/>
            <a:ext cx="1093952"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sketch</a:t>
            </a:r>
          </a:p>
        </p:txBody>
      </p:sp>
      <p:sp>
        <p:nvSpPr>
          <p:cNvPr id="12" name="TextBox 11">
            <a:extLst>
              <a:ext uri="{FF2B5EF4-FFF2-40B4-BE49-F238E27FC236}">
                <a16:creationId xmlns:a16="http://schemas.microsoft.com/office/drawing/2014/main" id="{44CD1BC5-360B-B5BC-138E-D7D30C951185}"/>
              </a:ext>
            </a:extLst>
          </p:cNvPr>
          <p:cNvSpPr txBox="1"/>
          <p:nvPr/>
        </p:nvSpPr>
        <p:spPr>
          <a:xfrm>
            <a:off x="849339" y="5231088"/>
            <a:ext cx="1093952"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plan</a:t>
            </a:r>
          </a:p>
        </p:txBody>
      </p:sp>
      <p:sp>
        <p:nvSpPr>
          <p:cNvPr id="13" name="TextBox 12">
            <a:extLst>
              <a:ext uri="{FF2B5EF4-FFF2-40B4-BE49-F238E27FC236}">
                <a16:creationId xmlns:a16="http://schemas.microsoft.com/office/drawing/2014/main" id="{851CB848-5214-7F8B-A530-A35498884E8C}"/>
              </a:ext>
            </a:extLst>
          </p:cNvPr>
          <p:cNvSpPr txBox="1"/>
          <p:nvPr/>
        </p:nvSpPr>
        <p:spPr>
          <a:xfrm>
            <a:off x="1934247" y="5247245"/>
            <a:ext cx="1093952"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design</a:t>
            </a:r>
          </a:p>
        </p:txBody>
      </p:sp>
      <p:sp>
        <p:nvSpPr>
          <p:cNvPr id="14" name="TextBox 13">
            <a:extLst>
              <a:ext uri="{FF2B5EF4-FFF2-40B4-BE49-F238E27FC236}">
                <a16:creationId xmlns:a16="http://schemas.microsoft.com/office/drawing/2014/main" id="{861EE40C-0036-CECA-C0F6-9E7DED8E34BB}"/>
              </a:ext>
            </a:extLst>
          </p:cNvPr>
          <p:cNvSpPr txBox="1"/>
          <p:nvPr/>
        </p:nvSpPr>
        <p:spPr>
          <a:xfrm>
            <a:off x="2840305" y="4973340"/>
            <a:ext cx="1093952"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model</a:t>
            </a:r>
          </a:p>
        </p:txBody>
      </p:sp>
      <p:sp>
        <p:nvSpPr>
          <p:cNvPr id="15" name="TextBox 14">
            <a:extLst>
              <a:ext uri="{FF2B5EF4-FFF2-40B4-BE49-F238E27FC236}">
                <a16:creationId xmlns:a16="http://schemas.microsoft.com/office/drawing/2014/main" id="{92E5FA51-EABE-341A-DB11-5C71437AFF73}"/>
              </a:ext>
            </a:extLst>
          </p:cNvPr>
          <p:cNvSpPr txBox="1"/>
          <p:nvPr/>
        </p:nvSpPr>
        <p:spPr>
          <a:xfrm>
            <a:off x="3925213" y="4726575"/>
            <a:ext cx="1093952"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decorate</a:t>
            </a:r>
          </a:p>
        </p:txBody>
      </p:sp>
      <p:sp>
        <p:nvSpPr>
          <p:cNvPr id="16" name="TextBox 15">
            <a:extLst>
              <a:ext uri="{FF2B5EF4-FFF2-40B4-BE49-F238E27FC236}">
                <a16:creationId xmlns:a16="http://schemas.microsoft.com/office/drawing/2014/main" id="{92C643A0-0665-03FE-9073-4B0D525470F0}"/>
              </a:ext>
            </a:extLst>
          </p:cNvPr>
          <p:cNvSpPr txBox="1"/>
          <p:nvPr/>
        </p:nvSpPr>
        <p:spPr>
          <a:xfrm>
            <a:off x="3987444" y="5368199"/>
            <a:ext cx="1093952" cy="523220"/>
          </a:xfrm>
          <a:prstGeom prst="rect">
            <a:avLst/>
          </a:prstGeom>
          <a:noFill/>
        </p:spPr>
        <p:txBody>
          <a:bodyPr wrap="square">
            <a:spAutoFit/>
          </a:bodyPr>
          <a:lstStyle/>
          <a:p>
            <a:r>
              <a:rPr lang="en-GB" sz="2800" dirty="0">
                <a:latin typeface="The Hand Black" panose="020F0502020204030204" pitchFamily="66" charset="0"/>
                <a:ea typeface="UD Digi Kyokasho N-B" panose="020B0400000000000000" pitchFamily="18" charset="-128"/>
                <a:cs typeface="Dreaming Outloud Script Pro" panose="020F0502020204030204" pitchFamily="66" charset="0"/>
              </a:rPr>
              <a:t>template</a:t>
            </a:r>
          </a:p>
        </p:txBody>
      </p:sp>
    </p:spTree>
    <p:extLst>
      <p:ext uri="{BB962C8B-B14F-4D97-AF65-F5344CB8AC3E}">
        <p14:creationId xmlns:p14="http://schemas.microsoft.com/office/powerpoint/2010/main" val="157471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66A25F5FBDD42BEA93880A5EE515F" ma:contentTypeVersion="15" ma:contentTypeDescription="Create a new document." ma:contentTypeScope="" ma:versionID="44152e141d8b58404353c0c8cf3289ae">
  <xsd:schema xmlns:xsd="http://www.w3.org/2001/XMLSchema" xmlns:xs="http://www.w3.org/2001/XMLSchema" xmlns:p="http://schemas.microsoft.com/office/2006/metadata/properties" xmlns:ns2="b86d9d3b-eae5-4979-96a7-212553cd569c" xmlns:ns3="6ac663eb-1a1f-4149-8022-a7e8a84e6011" targetNamespace="http://schemas.microsoft.com/office/2006/metadata/properties" ma:root="true" ma:fieldsID="188db9c1826497a7489fb666db29835b" ns2:_="" ns3:_="">
    <xsd:import namespace="b86d9d3b-eae5-4979-96a7-212553cd569c"/>
    <xsd:import namespace="6ac663eb-1a1f-4149-8022-a7e8a84e60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d9d3b-eae5-4979-96a7-212553cd5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8412031-17cd-4842-a149-2f18cf39d73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c663eb-1a1f-4149-8022-a7e8a84e601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f721bc-cfc0-4992-b9ef-b76f40371825}" ma:internalName="TaxCatchAll" ma:showField="CatchAllData" ma:web="6ac663eb-1a1f-4149-8022-a7e8a84e601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ac663eb-1a1f-4149-8022-a7e8a84e6011" xsi:nil="true"/>
    <lcf76f155ced4ddcb4097134ff3c332f xmlns="b86d9d3b-eae5-4979-96a7-212553cd569c">
      <Terms xmlns="http://schemas.microsoft.com/office/infopath/2007/PartnerControls"/>
    </lcf76f155ced4ddcb4097134ff3c332f>
    <SharedWithUsers xmlns="6ac663eb-1a1f-4149-8022-a7e8a84e6011">
      <UserInfo>
        <DisplayName>Michael Barritt</DisplayName>
        <AccountId>48</AccountId>
        <AccountType/>
      </UserInfo>
      <UserInfo>
        <DisplayName>Simon Miles</DisplayName>
        <AccountId>55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3FB06F-A1E7-4C88-9DD5-2446DBE41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6d9d3b-eae5-4979-96a7-212553cd569c"/>
    <ds:schemaRef ds:uri="6ac663eb-1a1f-4149-8022-a7e8a84e60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A46C45-F30E-4294-9217-E3A4E1004DDF}">
  <ds:schemaRefs>
    <ds:schemaRef ds:uri="http://schemas.microsoft.com/office/2006/metadata/properties"/>
    <ds:schemaRef ds:uri="http://schemas.microsoft.com/office/infopath/2007/PartnerControls"/>
    <ds:schemaRef ds:uri="6ac663eb-1a1f-4149-8022-a7e8a84e6011"/>
    <ds:schemaRef ds:uri="b86d9d3b-eae5-4979-96a7-212553cd569c"/>
  </ds:schemaRefs>
</ds:datastoreItem>
</file>

<file path=customXml/itemProps3.xml><?xml version="1.0" encoding="utf-8"?>
<ds:datastoreItem xmlns:ds="http://schemas.openxmlformats.org/officeDocument/2006/customXml" ds:itemID="{1592B7F5-F1DE-4E1B-A6BA-76F7F401CA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241</TotalTime>
  <Words>1014</Words>
  <Application>Microsoft Office PowerPoint</Application>
  <PresentationFormat>Widescreen</PresentationFormat>
  <Paragraphs>232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Next LT Pro</vt:lpstr>
      <vt:lpstr>Courier New</vt:lpstr>
      <vt:lpstr>Source Sans Pro SemiBold</vt:lpstr>
      <vt:lpstr>The Hand Black</vt:lpstr>
      <vt:lpstr>Tw Cen MT</vt:lpstr>
      <vt:lpstr>FunkyShapesVTI</vt:lpstr>
      <vt:lpstr>Ancient   greeCE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dc:title>
  <dc:creator>Michael Barritt</dc:creator>
  <cp:lastModifiedBy>Simon Miles</cp:lastModifiedBy>
  <cp:revision>2</cp:revision>
  <dcterms:created xsi:type="dcterms:W3CDTF">2023-12-11T08:59:36Z</dcterms:created>
  <dcterms:modified xsi:type="dcterms:W3CDTF">2024-04-24T16:34:08Z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0x01010009A66A25F5FBDD42BEA93880A5EE515F</vt:lpwstr>
  </property>
  <property fmtid="{D5CDD505-2E9C-101B-9397-08002B2CF9AE}" pid="3" name="MediaServiceImageTags">
    <vt:lpwstr/>
  </property>
</Properties>
</file>