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2" r:id="rId19"/>
    <p:sldId id="273" r:id="rId2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94672"/>
  </p:normalViewPr>
  <p:slideViewPr>
    <p:cSldViewPr snapToGrid="0">
      <p:cViewPr varScale="1">
        <p:scale>
          <a:sx n="53" d="100"/>
          <a:sy n="53" d="100"/>
        </p:scale>
        <p:origin x="1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10C14-9E2C-E0CF-B523-8D4301ADA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6DD36-BE43-3678-38F0-9DDBCD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D552-1B73-B98B-9736-1D0754B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75468" cy="75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5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18501-D6CB-ED77-221B-63E437A8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AFBCF-0853-2E4F-C0A5-D7A4CF75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B7CD3-7DD8-C66F-8F76-B3FEC05AB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E1FF5A-8DD1-2D50-0309-C850D308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13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FC4D1-65DA-BADE-07AD-4B1F45B8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13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ADB2-E4C5-41E0-052F-53411122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6BA8C-18E9-4BA4-66B5-0C69D5F7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FB894-655D-4BC4-A629-F7345A39E563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9A0D3F14-985C-430B-937D-25E9C71D25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B79C2-6D32-476A-A4A6-5BDA05777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Pickford</cp:lastModifiedBy>
  <cp:revision>12</cp:revision>
  <dcterms:created xsi:type="dcterms:W3CDTF">2022-08-25T17:50:02Z</dcterms:created>
  <dcterms:modified xsi:type="dcterms:W3CDTF">2025-06-06T13:29:01Z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