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4"/>
  </p:sldMasterIdLst>
  <p:notesMasterIdLst>
    <p:notesMasterId r:id="rId15"/>
  </p:notesMasterIdLst>
  <p:handoutMasterIdLst>
    <p:handoutMasterId r:id="rId16"/>
  </p:handoutMasterIdLst>
  <p:sldIdLst>
    <p:sldId id="258" r:id="rId5"/>
    <p:sldId id="263" r:id="rId6"/>
    <p:sldId id="264" r:id="rId7"/>
    <p:sldId id="273" r:id="rId8"/>
    <p:sldId id="274" r:id="rId9"/>
    <p:sldId id="275" r:id="rId10"/>
    <p:sldId id="276" r:id="rId11"/>
    <p:sldId id="277" r:id="rId12"/>
    <p:sldId id="278" r:id="rId13"/>
    <p:sldId id="267" r:id="rId14"/>
  </p:sldIdLst>
  <p:sldSz cx="9144000" cy="6858000" type="screen4x3"/>
  <p:notesSz cx="6858000" cy="9144000"/>
  <p:embeddedFontLst>
    <p:embeddedFont>
      <p:font typeface="ＭＳ Ｐゴシック" panose="020B0600070205080204" pitchFamily="34" charset="-128"/>
      <p:regular r:id="rId17"/>
    </p:embeddedFont>
    <p:embeddedFont>
      <p:font typeface="Calibri" panose="020F0502020204030204" pitchFamily="34" charset="0"/>
      <p:regular r:id="rId18"/>
      <p:bold r:id="rId19"/>
      <p:italic r:id="rId20"/>
      <p:boldItalic r:id="rId21"/>
    </p:embeddedFont>
    <p:embeddedFont>
      <p:font typeface="Sassoon Infant Rg" panose="02000503030000020003" charset="0"/>
      <p:regular r:id="rId22"/>
      <p:bold r:id="rId23"/>
    </p:embeddedFont>
    <p:embeddedFont>
      <p:font typeface="Twinkl" panose="020B0604020202020204" charset="0"/>
      <p:regular r:id="rId24"/>
      <p:bold r:id="rId2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2880" userDrawn="1">
          <p15:clr>
            <a:srgbClr val="A4A3A4"/>
          </p15:clr>
        </p15:guide>
        <p15:guide id="4" pos="340" userDrawn="1">
          <p15:clr>
            <a:srgbClr val="A4A3A4"/>
          </p15:clr>
        </p15:guide>
        <p15:guide id="5" orient="horz" pos="3974" userDrawn="1">
          <p15:clr>
            <a:srgbClr val="A4A3A4"/>
          </p15:clr>
        </p15:guide>
        <p15:guide id="6" pos="5420" userDrawn="1">
          <p15:clr>
            <a:srgbClr val="A4A3A4"/>
          </p15:clr>
        </p15:guide>
        <p15:guide id="7" orient="horz" pos="346" userDrawn="1">
          <p15:clr>
            <a:srgbClr val="A4A3A4"/>
          </p15:clr>
        </p15:guide>
        <p15:guide id="8" pos="476" userDrawn="1">
          <p15:clr>
            <a:srgbClr val="A4A3A4"/>
          </p15:clr>
        </p15:guide>
        <p15:guide id="9" orient="horz" pos="482" userDrawn="1">
          <p15:clr>
            <a:srgbClr val="A4A3A4"/>
          </p15:clr>
        </p15:guide>
        <p15:guide id="10" orient="horz" pos="3838" userDrawn="1">
          <p15:clr>
            <a:srgbClr val="A4A3A4"/>
          </p15:clr>
        </p15:guide>
        <p15:guide id="11" pos="528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EBCD9"/>
    <a:srgbClr val="A4A3A4"/>
    <a:srgbClr val="D66EAB"/>
    <a:srgbClr val="DE1E5A"/>
    <a:srgbClr val="18A0DB"/>
    <a:srgbClr val="BC0105"/>
    <a:srgbClr val="4DB1E3"/>
    <a:srgbClr val="80C1EB"/>
    <a:srgbClr val="ACDDFC"/>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varScale="1">
        <p:scale>
          <a:sx n="53" d="100"/>
          <a:sy n="53" d="100"/>
        </p:scale>
        <p:origin x="1044" y="60"/>
      </p:cViewPr>
      <p:guideLst>
        <p:guide orient="horz" pos="2183"/>
        <p:guide pos="2880"/>
        <p:guide pos="340"/>
        <p:guide orient="horz" pos="3974"/>
        <p:guide pos="5420"/>
        <p:guide orient="horz" pos="346"/>
        <p:guide pos="476"/>
        <p:guide orient="horz" pos="482"/>
        <p:guide orient="horz" pos="3838"/>
        <p:guide pos="5284"/>
      </p:guideLst>
    </p:cSldViewPr>
  </p:slideViewPr>
  <p:notesTextViewPr>
    <p:cViewPr>
      <p:scale>
        <a:sx n="3" d="2"/>
        <a:sy n="3" d="2"/>
      </p:scale>
      <p:origin x="0" y="0"/>
    </p:cViewPr>
  </p:notesTextViewPr>
  <p:notesViewPr>
    <p:cSldViewPr snapToGrid="0" showGuides="1">
      <p:cViewPr varScale="1">
        <p:scale>
          <a:sx n="77" d="100"/>
          <a:sy n="77" d="100"/>
        </p:scale>
        <p:origin x="2646"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font" Target="fonts/font2.fntdata"/><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font" Target="fonts/font5.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1.fntdata"/><Relationship Id="rId25" Type="http://schemas.openxmlformats.org/officeDocument/2006/relationships/font" Target="fonts/font9.fntdata"/><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font" Target="fonts/font4.fntdata"/><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8.fntdata"/><Relationship Id="rId5" Type="http://schemas.openxmlformats.org/officeDocument/2006/relationships/slide" Target="slides/slide1.xml"/><Relationship Id="rId15" Type="http://schemas.openxmlformats.org/officeDocument/2006/relationships/notesMaster" Target="notesMasters/notesMaster1.xml"/><Relationship Id="rId23" Type="http://schemas.openxmlformats.org/officeDocument/2006/relationships/font" Target="fonts/font7.fntdata"/><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font" Target="fonts/font3.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6.fntdata"/><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B34F151-63AC-41CE-96F5-7702E930870C}" type="datetimeFigureOut">
              <a:rPr lang="en-GB" smtClean="0"/>
              <a:t>20/02/2021</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676B846-B279-40AC-BFF5-DBC4013370C2}" type="slidenum">
              <a:rPr lang="en-GB" smtClean="0"/>
              <a:t>‹#›</a:t>
            </a:fld>
            <a:endParaRPr lang="en-GB"/>
          </a:p>
        </p:txBody>
      </p:sp>
    </p:spTree>
    <p:extLst>
      <p:ext uri="{BB962C8B-B14F-4D97-AF65-F5344CB8AC3E}">
        <p14:creationId xmlns:p14="http://schemas.microsoft.com/office/powerpoint/2010/main" val="26453970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02C5D1-7818-41B5-ABAD-5E4B38A5388F}" type="datetimeFigureOut">
              <a:rPr lang="en-GB" smtClean="0"/>
              <a:t>20/02/2021</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521341-850D-40E1-BB3D-87946DC9B06D}" type="slidenum">
              <a:rPr lang="en-GB" smtClean="0"/>
              <a:t>‹#›</a:t>
            </a:fld>
            <a:endParaRPr lang="en-GB"/>
          </a:p>
        </p:txBody>
      </p:sp>
    </p:spTree>
    <p:extLst>
      <p:ext uri="{BB962C8B-B14F-4D97-AF65-F5344CB8AC3E}">
        <p14:creationId xmlns:p14="http://schemas.microsoft.com/office/powerpoint/2010/main" val="847048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522767" y="6196125"/>
            <a:ext cx="576495" cy="580719"/>
          </a:xfrm>
          <a:prstGeom prst="rect">
            <a:avLst/>
          </a:prstGeom>
        </p:spPr>
      </p:pic>
    </p:spTree>
    <p:extLst>
      <p:ext uri="{BB962C8B-B14F-4D97-AF65-F5344CB8AC3E}">
        <p14:creationId xmlns:p14="http://schemas.microsoft.com/office/powerpoint/2010/main" val="5370407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with Box">
    <p:spTree>
      <p:nvGrpSpPr>
        <p:cNvPr id="1" name=""/>
        <p:cNvGrpSpPr/>
        <p:nvPr/>
      </p:nvGrpSpPr>
      <p:grpSpPr>
        <a:xfrm>
          <a:off x="0" y="0"/>
          <a:ext cx="0" cy="0"/>
          <a:chOff x="0" y="0"/>
          <a:chExt cx="0" cy="0"/>
        </a:xfrm>
      </p:grpSpPr>
      <p:sp>
        <p:nvSpPr>
          <p:cNvPr id="4" name="Rounded Rectangle 3"/>
          <p:cNvSpPr/>
          <p:nvPr userDrawn="1"/>
        </p:nvSpPr>
        <p:spPr bwMode="auto">
          <a:xfrm>
            <a:off x="457198" y="438151"/>
            <a:ext cx="8220075" cy="5957887"/>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72497" y="5734211"/>
            <a:ext cx="576495" cy="580719"/>
          </a:xfrm>
          <a:prstGeom prst="rect">
            <a:avLst/>
          </a:prstGeom>
        </p:spPr>
      </p:pic>
    </p:spTree>
    <p:extLst>
      <p:ext uri="{BB962C8B-B14F-4D97-AF65-F5344CB8AC3E}">
        <p14:creationId xmlns:p14="http://schemas.microsoft.com/office/powerpoint/2010/main" val="34298710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Rounded Rectangle 4"/>
          <p:cNvSpPr/>
          <p:nvPr userDrawn="1"/>
        </p:nvSpPr>
        <p:spPr bwMode="auto">
          <a:xfrm>
            <a:off x="457198" y="438151"/>
            <a:ext cx="8220075" cy="5957887"/>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8" name="Title 5"/>
          <p:cNvSpPr>
            <a:spLocks noGrp="1"/>
          </p:cNvSpPr>
          <p:nvPr>
            <p:ph type="title"/>
          </p:nvPr>
        </p:nvSpPr>
        <p:spPr>
          <a:xfrm>
            <a:off x="457198" y="478895"/>
            <a:ext cx="8220075" cy="994306"/>
          </a:xfrm>
        </p:spPr>
        <p:txBody>
          <a:bodyPr>
            <a:noAutofit/>
          </a:bodyPr>
          <a:lstStyle>
            <a:lvl1pPr>
              <a:defRPr>
                <a:latin typeface="Twinkl" pitchFamily="2" charset="0"/>
              </a:defRPr>
            </a:lvl1pPr>
          </a:lstStyle>
          <a:p>
            <a:r>
              <a:rPr lang="en-US"/>
              <a:t>Click to edit Master title style</a:t>
            </a:r>
            <a:endParaRPr lang="en-GB" dirty="0"/>
          </a:p>
        </p:txBody>
      </p:sp>
    </p:spTree>
    <p:extLst>
      <p:ext uri="{BB962C8B-B14F-4D97-AF65-F5344CB8AC3E}">
        <p14:creationId xmlns:p14="http://schemas.microsoft.com/office/powerpoint/2010/main" val="2610794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ims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75232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nd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522767" y="6196125"/>
            <a:ext cx="576495" cy="580719"/>
          </a:xfrm>
          <a:prstGeom prst="rect">
            <a:avLst/>
          </a:prstGeom>
        </p:spPr>
      </p:pic>
    </p:spTree>
    <p:extLst>
      <p:ext uri="{BB962C8B-B14F-4D97-AF65-F5344CB8AC3E}">
        <p14:creationId xmlns:p14="http://schemas.microsoft.com/office/powerpoint/2010/main" val="168197377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89745" y="695325"/>
            <a:ext cx="8164510" cy="1150938"/>
          </a:xfrm>
          <a:prstGeom prst="roundRect">
            <a:avLst>
              <a:gd name="adj" fmla="val 9641"/>
            </a:avLst>
          </a:prstGeom>
          <a:noFill/>
          <a:ln w="25400">
            <a:noFill/>
          </a:ln>
        </p:spPr>
        <p:txBody>
          <a:bodyPr vert="horz" lIns="252000" tIns="252000" rIns="252000" bIns="252000" rtlCol="0" anchor="ctr" anchorCtr="1">
            <a:normAutofit/>
          </a:bodyPr>
          <a:lstStyle/>
          <a:p>
            <a:r>
              <a:rPr lang="en-US"/>
              <a:t>Click to edit Master title style</a:t>
            </a:r>
            <a:endParaRPr lang="en-US" dirty="0"/>
          </a:p>
        </p:txBody>
      </p:sp>
      <p:sp>
        <p:nvSpPr>
          <p:cNvPr id="3" name="Text Placeholder 2"/>
          <p:cNvSpPr>
            <a:spLocks noGrp="1"/>
          </p:cNvSpPr>
          <p:nvPr>
            <p:ph type="body" idx="1"/>
          </p:nvPr>
        </p:nvSpPr>
        <p:spPr>
          <a:xfrm>
            <a:off x="489745" y="1957386"/>
            <a:ext cx="8164510" cy="4387851"/>
          </a:xfrm>
          <a:prstGeom prst="roundRect">
            <a:avLst>
              <a:gd name="adj" fmla="val 2585"/>
            </a:avLst>
          </a:prstGeom>
          <a:noFill/>
          <a:ln w="25400">
            <a:noFill/>
          </a:ln>
        </p:spPr>
        <p:txBody>
          <a:bodyPr vert="horz" lIns="252000" tIns="252000" rIns="252000" bIns="25200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389201"/>
      </p:ext>
    </p:extLst>
  </p:cSld>
  <p:clrMap bg1="lt1" tx1="dk1" bg2="lt2" tx2="dk2" accent1="accent1" accent2="accent2" accent3="accent3" accent4="accent4" accent5="accent5" accent6="accent6" hlink="hlink" folHlink="folHlink"/>
  <p:sldLayoutIdLst>
    <p:sldLayoutId id="2147483661" r:id="rId1"/>
    <p:sldLayoutId id="2147483667" r:id="rId2"/>
    <p:sldLayoutId id="2147483662" r:id="rId3"/>
    <p:sldLayoutId id="2147483663" r:id="rId4"/>
    <p:sldLayoutId id="2147483666" r:id="rId5"/>
  </p:sldLayoutIdLst>
  <p:txStyles>
    <p:titleStyle>
      <a:lvl1pPr algn="l" defTabSz="914400" rtl="0" eaLnBrk="1" latinLnBrk="0" hangingPunct="1">
        <a:lnSpc>
          <a:spcPct val="90000"/>
        </a:lnSpc>
        <a:spcBef>
          <a:spcPct val="0"/>
        </a:spcBef>
        <a:buNone/>
        <a:defRPr sz="4000" b="1" kern="1200">
          <a:solidFill>
            <a:srgbClr val="1C1C1C"/>
          </a:solidFill>
          <a:latin typeface="Twinkl" pitchFamily="50"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itchFamily="50" charset="0"/>
          <a:ea typeface="Twinkl"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Twinkl"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p15:clr>
            <a:srgbClr val="F26B43"/>
          </p15:clr>
        </p15:guide>
        <p15:guide id="2" pos="288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9.png"/><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3.xml"/><Relationship Id="rId5" Type="http://schemas.openxmlformats.org/officeDocument/2006/relationships/image" Target="../media/image18.pn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3.xml"/><Relationship Id="rId4" Type="http://schemas.openxmlformats.org/officeDocument/2006/relationships/image" Target="../media/image23.png"/></Relationships>
</file>

<file path=ppt/slides/_rels/slide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18862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0758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ounded Rectangle 23"/>
          <p:cNvSpPr/>
          <p:nvPr/>
        </p:nvSpPr>
        <p:spPr bwMode="auto">
          <a:xfrm>
            <a:off x="503239" y="512763"/>
            <a:ext cx="8137524" cy="2193019"/>
          </a:xfrm>
          <a:prstGeom prst="roundRect">
            <a:avLst>
              <a:gd name="adj" fmla="val 6409"/>
            </a:avLst>
          </a:prstGeom>
          <a:solidFill>
            <a:srgbClr val="FFF9E7"/>
          </a:solidFill>
          <a:ln w="25400" cap="rnd">
            <a:solidFill>
              <a:srgbClr val="FEFBD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12" name="Title 1"/>
          <p:cNvSpPr txBox="1">
            <a:spLocks/>
          </p:cNvSpPr>
          <p:nvPr/>
        </p:nvSpPr>
        <p:spPr>
          <a:xfrm>
            <a:off x="628648" y="734785"/>
            <a:ext cx="7886700" cy="540000"/>
          </a:xfrm>
          <a:prstGeom prst="rect">
            <a:avLst/>
          </a:prstGeom>
        </p:spPr>
        <p:txBody>
          <a:bodyPr lIns="0" tIns="0" rIns="0" bIns="0" anchor="ctr" anchorCtr="1">
            <a:noAutofit/>
          </a:bodyPr>
          <a:lstStyle>
            <a:lvl1pPr algn="l" defTabSz="914400" rtl="0" eaLnBrk="1" latinLnBrk="0" hangingPunct="1">
              <a:lnSpc>
                <a:spcPct val="90000"/>
              </a:lnSpc>
              <a:spcBef>
                <a:spcPct val="0"/>
              </a:spcBef>
              <a:buNone/>
              <a:defRPr sz="4000" b="1" kern="1200">
                <a:solidFill>
                  <a:schemeClr val="tx1"/>
                </a:solidFill>
                <a:latin typeface="Sassoon Infant Md" panose="02000603050000020003" pitchFamily="50" charset="0"/>
                <a:ea typeface="+mj-ea"/>
                <a:cs typeface="+mj-cs"/>
              </a:defRPr>
            </a:lvl1pPr>
          </a:lstStyle>
          <a:p>
            <a:r>
              <a:rPr lang="en-US" sz="3600" dirty="0">
                <a:latin typeface="+mn-lt"/>
              </a:rPr>
              <a:t>Aim</a:t>
            </a:r>
          </a:p>
        </p:txBody>
      </p:sp>
      <p:sp>
        <p:nvSpPr>
          <p:cNvPr id="16" name="Content Placeholder 15"/>
          <p:cNvSpPr>
            <a:spLocks noGrp="1"/>
          </p:cNvSpPr>
          <p:nvPr>
            <p:ph idx="4294967295"/>
          </p:nvPr>
        </p:nvSpPr>
        <p:spPr>
          <a:xfrm>
            <a:off x="2662878" y="1274785"/>
            <a:ext cx="5120797" cy="1055056"/>
          </a:xfrm>
        </p:spPr>
        <p:txBody>
          <a:bodyPr>
            <a:noAutofit/>
          </a:bodyPr>
          <a:lstStyle/>
          <a:p>
            <a:r>
              <a:rPr lang="en-GB" dirty="0">
                <a:latin typeface="Twinkl" pitchFamily="50" charset="0"/>
              </a:rPr>
              <a:t>To reflect upon the significance </a:t>
            </a:r>
            <a:br>
              <a:rPr lang="en-GB" dirty="0">
                <a:latin typeface="Twinkl" pitchFamily="50" charset="0"/>
              </a:rPr>
            </a:br>
            <a:r>
              <a:rPr lang="en-GB" dirty="0">
                <a:latin typeface="Twinkl" pitchFamily="50" charset="0"/>
              </a:rPr>
              <a:t>of the Hindu festival of Holi.</a:t>
            </a:r>
            <a:endParaRPr lang="en-GB" sz="1800" dirty="0">
              <a:latin typeface="Twinkl" pitchFamily="50" charset="0"/>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41248" y="1847588"/>
            <a:ext cx="1723295" cy="4928993"/>
          </a:xfrm>
          <a:prstGeom prst="rect">
            <a:avLst/>
          </a:prstGeom>
        </p:spPr>
      </p:pic>
    </p:spTree>
    <p:extLst>
      <p:ext uri="{BB962C8B-B14F-4D97-AF65-F5344CB8AC3E}">
        <p14:creationId xmlns:p14="http://schemas.microsoft.com/office/powerpoint/2010/main" val="447285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78829" y="1473201"/>
            <a:ext cx="2297742" cy="1359301"/>
          </a:xfrm>
          <a:prstGeom prst="rect">
            <a:avLst/>
          </a:prstGeom>
        </p:spPr>
      </p:pic>
      <p:sp>
        <p:nvSpPr>
          <p:cNvPr id="21" name="Title 20"/>
          <p:cNvSpPr>
            <a:spLocks noGrp="1"/>
          </p:cNvSpPr>
          <p:nvPr>
            <p:ph type="title"/>
          </p:nvPr>
        </p:nvSpPr>
        <p:spPr/>
        <p:txBody>
          <a:bodyPr/>
          <a:lstStyle/>
          <a:p>
            <a:r>
              <a:rPr lang="en-GB" altLang="en-US" sz="3600" dirty="0">
                <a:latin typeface="+mn-lt"/>
              </a:rPr>
              <a:t>What Do You Like about Spring?</a:t>
            </a:r>
            <a:endParaRPr lang="en-GB" sz="3600" dirty="0">
              <a:latin typeface="+mn-lt"/>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8743" y="3130772"/>
            <a:ext cx="2051638" cy="3012510"/>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02397" y="4291441"/>
            <a:ext cx="2835577" cy="1728439"/>
          </a:xfrm>
          <a:prstGeom prst="rect">
            <a:avLst/>
          </a:prstGeom>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71578" y="3836414"/>
            <a:ext cx="2027883" cy="2186606"/>
          </a:xfrm>
          <a:prstGeom prst="rect">
            <a:avLst/>
          </a:prstGeom>
        </p:spPr>
      </p:pic>
      <p:pic>
        <p:nvPicPr>
          <p:cNvPr id="11" name="Pictur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00784" y="4917191"/>
            <a:ext cx="680038" cy="1102689"/>
          </a:xfrm>
          <a:prstGeom prst="rect">
            <a:avLst/>
          </a:prstGeom>
        </p:spPr>
      </p:pic>
      <p:pic>
        <p:nvPicPr>
          <p:cNvPr id="12" name="Picture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823098" y="4622457"/>
            <a:ext cx="2175280" cy="1397423"/>
          </a:xfrm>
          <a:prstGeom prst="rect">
            <a:avLst/>
          </a:prstGeom>
        </p:spPr>
      </p:pic>
      <p:pic>
        <p:nvPicPr>
          <p:cNvPr id="13" name="Picture 1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169673" y="2748225"/>
            <a:ext cx="468301" cy="362958"/>
          </a:xfrm>
          <a:prstGeom prst="rect">
            <a:avLst/>
          </a:prstGeom>
        </p:spPr>
      </p:pic>
    </p:spTree>
    <p:extLst>
      <p:ext uri="{BB962C8B-B14F-4D97-AF65-F5344CB8AC3E}">
        <p14:creationId xmlns:p14="http://schemas.microsoft.com/office/powerpoint/2010/main" val="1286237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19687 0.05695 L 0.19687 0.05695 C 0.18819 0.05741 0.17951 0.0588 0.17083 0.0588 C 0.14878 0.0588 0.12691 0.05857 0.10503 0.05695 C 0.1026 0.05672 0.10035 0.05486 0.09809 0.05324 C 0.09253 0.04908 0.08298 0.03473 0.08038 0.03125 L 0.07205 0.02037 C 0.07083 0.01852 0.0691 0.0169 0.06805 0.01482 C 0.06667 0.01227 0.06545 0.00973 0.06389 0.00741 C 0.06215 0.00486 0.06007 0.00278 0.05833 0.00023 C 0.05382 -0.00717 0.05764 -0.00463 0.05156 -0.0125 C 0.05035 -0.01412 0.04878 -0.01481 0.04739 -0.0162 C 0.03403 -0.03125 0.05139 -0.01296 0.04062 -0.02731 C 0.03542 -0.03426 0.02882 -0.03819 0.02274 -0.04375 C 0.02135 -0.0449 0.02014 -0.04652 0.01875 -0.04745 C 0.01597 -0.04884 0.01302 -0.04907 0.01042 -0.05092 C 0.00816 -0.05277 0.00608 -0.05509 0.00364 -0.05648 C 0.00191 -0.0574 1.38889E-6 -0.05787 -0.00191 -0.05833 C -0.0099 -0.06064 -0.01024 -0.06041 -0.01962 -0.06203 C -0.02656 -0.06134 -0.03351 -0.06134 -0.04028 -0.06018 C -0.04757 -0.05879 -0.05695 -0.05023 -0.06215 -0.0456 C -0.06493 -0.04305 -0.06719 -0.03889 -0.07031 -0.03819 C -0.07309 -0.0375 -0.07587 -0.03703 -0.07865 -0.03634 C -0.08038 -0.03588 -0.08229 -0.03518 -0.08403 -0.03449 C -0.08629 -0.03379 -0.08854 -0.03333 -0.09097 -0.03264 C -0.11493 -0.03379 -0.1224 -0.03009 -0.13889 -0.03634 C -0.14028 -0.0368 -0.14167 -0.0375 -0.14306 -0.03819 C -0.15538 -0.05463 -0.1382 -0.03287 -0.15261 -0.04745 C -0.16042 -0.05532 -0.15573 -0.05231 -0.16077 -0.06018 C -0.1625 -0.06273 -0.16476 -0.06458 -0.16632 -0.06736 C -0.16719 -0.06921 -0.16788 -0.07129 -0.16892 -0.07291 C -0.17396 -0.07963 -0.17396 -0.07685 -0.17865 -0.08217 C -0.18004 -0.08379 -0.18125 -0.08588 -0.18264 -0.0875 C -0.18403 -0.08889 -0.18559 -0.08981 -0.18681 -0.0912 C -0.18976 -0.09467 -0.19202 -0.09907 -0.19497 -0.10208 C -0.19688 -0.10393 -0.19896 -0.10532 -0.20052 -0.10764 C -0.20278 -0.11088 -0.2059 -0.11852 -0.2059 -0.11852 L -0.2059 -0.11689 " pathEditMode="relative" ptsTypes="AAAAAAAAAAAAAAAAAAAAAAAAAAAAAAAAAAAAAA">
                                      <p:cBhvr>
                                        <p:cTn id="6" dur="2000" fill="hold"/>
                                        <p:tgtEl>
                                          <p:spTgt spid="13"/>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600" dirty="0">
                <a:latin typeface="+mn-lt"/>
              </a:rPr>
              <a:t>What Do You Notice about Spring?</a:t>
            </a:r>
          </a:p>
        </p:txBody>
      </p:sp>
      <p:sp>
        <p:nvSpPr>
          <p:cNvPr id="13" name="Rectangle 12"/>
          <p:cNvSpPr/>
          <p:nvPr/>
        </p:nvSpPr>
        <p:spPr>
          <a:xfrm>
            <a:off x="2292369" y="5163669"/>
            <a:ext cx="4559261" cy="369332"/>
          </a:xfrm>
          <a:prstGeom prst="rect">
            <a:avLst/>
          </a:prstGeom>
        </p:spPr>
        <p:txBody>
          <a:bodyPr wrap="none">
            <a:spAutoFit/>
          </a:bodyPr>
          <a:lstStyle/>
          <a:p>
            <a:pPr>
              <a:lnSpc>
                <a:spcPct val="100000"/>
              </a:lnSpc>
              <a:spcBef>
                <a:spcPct val="0"/>
              </a:spcBef>
              <a:buFontTx/>
              <a:buNone/>
            </a:pPr>
            <a:r>
              <a:rPr lang="en-US" altLang="en-US" dirty="0">
                <a:ea typeface="ＭＳ Ｐゴシック" panose="020B0600070205080204" pitchFamily="34" charset="-128"/>
              </a:rPr>
              <a:t>What do these things all have in common?</a:t>
            </a:r>
            <a:endParaRPr lang="en-GB" altLang="en-US" dirty="0">
              <a:ea typeface="ＭＳ Ｐゴシック" panose="020B0600070205080204" pitchFamily="34" charset="-128"/>
            </a:endParaRPr>
          </a:p>
        </p:txBody>
      </p:sp>
      <p:pic>
        <p:nvPicPr>
          <p:cNvPr id="14" name="Picture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37688" y="2405864"/>
            <a:ext cx="2027883" cy="2186606"/>
          </a:xfrm>
          <a:prstGeom prst="rect">
            <a:avLst/>
          </a:prstGeom>
        </p:spPr>
      </p:pic>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54754" y="2246657"/>
            <a:ext cx="1321950" cy="2143556"/>
          </a:xfrm>
          <a:prstGeom prst="rect">
            <a:avLst/>
          </a:prstGeom>
        </p:spPr>
      </p:pic>
      <p:pic>
        <p:nvPicPr>
          <p:cNvPr id="16" name="Picture 15"/>
          <p:cNvPicPr>
            <a:picLocks noChangeAspect="1"/>
          </p:cNvPicPr>
          <p:nvPr/>
        </p:nvPicPr>
        <p:blipFill rotWithShape="1">
          <a:blip r:embed="rId4" cstate="print">
            <a:extLst>
              <a:ext uri="{28A0092B-C50C-407E-A947-70E740481C1C}">
                <a14:useLocalDpi xmlns:a14="http://schemas.microsoft.com/office/drawing/2010/main" val="0"/>
              </a:ext>
            </a:extLst>
          </a:blip>
          <a:srcRect l="13317" r="21437"/>
          <a:stretch/>
        </p:blipFill>
        <p:spPr>
          <a:xfrm>
            <a:off x="3267114" y="2103657"/>
            <a:ext cx="2322318" cy="2286556"/>
          </a:xfrm>
          <a:prstGeom prst="ellipse">
            <a:avLst/>
          </a:prstGeom>
          <a:ln w="63500" cap="rnd">
            <a:noFill/>
          </a:ln>
          <a:effectLst/>
        </p:spPr>
      </p:pic>
    </p:spTree>
    <p:extLst>
      <p:ext uri="{BB962C8B-B14F-4D97-AF65-F5344CB8AC3E}">
        <p14:creationId xmlns:p14="http://schemas.microsoft.com/office/powerpoint/2010/main" val="2240991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sz="3600" dirty="0"/>
              <a:t>How Do Things Change in Spring?</a:t>
            </a:r>
            <a:endParaRPr lang="en-GB" sz="3600"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2826" y="1461350"/>
            <a:ext cx="2585454" cy="2202096"/>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61043" y="1460417"/>
            <a:ext cx="2630771" cy="2203963"/>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64926" y="3817327"/>
            <a:ext cx="769537" cy="2530852"/>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46095" y="3817327"/>
            <a:ext cx="1434822" cy="2519001"/>
          </a:xfrm>
          <a:prstGeom prst="rect">
            <a:avLst/>
          </a:prstGeom>
        </p:spPr>
      </p:pic>
      <p:sp>
        <p:nvSpPr>
          <p:cNvPr id="8" name="Right Arrow 7"/>
          <p:cNvSpPr/>
          <p:nvPr/>
        </p:nvSpPr>
        <p:spPr>
          <a:xfrm>
            <a:off x="3738280" y="2855934"/>
            <a:ext cx="1585282" cy="563671"/>
          </a:xfrm>
          <a:prstGeom prst="rightArrow">
            <a:avLst/>
          </a:prstGeom>
          <a:solidFill>
            <a:srgbClr val="EEBC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ight Arrow 13"/>
          <p:cNvSpPr/>
          <p:nvPr/>
        </p:nvSpPr>
        <p:spPr>
          <a:xfrm>
            <a:off x="3774594" y="4794991"/>
            <a:ext cx="1585282" cy="563671"/>
          </a:xfrm>
          <a:prstGeom prst="rightArrow">
            <a:avLst/>
          </a:prstGeom>
          <a:solidFill>
            <a:srgbClr val="EEBC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974208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par>
                                <p:cTn id="26" presetID="10" presetClass="entr" presetSubtype="0"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What Is Holi Festival?</a:t>
            </a:r>
          </a:p>
        </p:txBody>
      </p:sp>
      <p:sp>
        <p:nvSpPr>
          <p:cNvPr id="8" name="Rounded Rectangle 7"/>
          <p:cNvSpPr/>
          <p:nvPr/>
        </p:nvSpPr>
        <p:spPr>
          <a:xfrm>
            <a:off x="755650" y="2601784"/>
            <a:ext cx="3640986" cy="1471579"/>
          </a:xfrm>
          <a:prstGeom prst="roundRect">
            <a:avLst/>
          </a:prstGeom>
          <a:noFill/>
        </p:spPr>
        <p:txBody>
          <a:bodyPr wrap="square" anchor="ctr" anchorCtr="0">
            <a:noAutofit/>
          </a:bodyPr>
          <a:lstStyle/>
          <a:p>
            <a:pPr>
              <a:lnSpc>
                <a:spcPct val="100000"/>
              </a:lnSpc>
              <a:spcBef>
                <a:spcPct val="0"/>
              </a:spcBef>
              <a:buFont typeface="Arial" panose="020B0604020202020204" pitchFamily="34" charset="0"/>
              <a:buNone/>
            </a:pPr>
            <a:endParaRPr lang="en-US" altLang="en-US" dirty="0">
              <a:ea typeface="ＭＳ Ｐゴシック" panose="020B0600070205080204" pitchFamily="34" charset="-128"/>
            </a:endParaRPr>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t="21585" r="45131"/>
          <a:stretch/>
        </p:blipFill>
        <p:spPr>
          <a:xfrm>
            <a:off x="4567235" y="1473201"/>
            <a:ext cx="3679365" cy="3698021"/>
          </a:xfrm>
          <a:prstGeom prst="ellipse">
            <a:avLst/>
          </a:prstGeom>
          <a:ln w="63500" cap="rnd">
            <a:noFill/>
          </a:ln>
          <a:effectLst/>
        </p:spPr>
      </p:pic>
      <p:sp>
        <p:nvSpPr>
          <p:cNvPr id="10" name="TextBox 9"/>
          <p:cNvSpPr txBox="1"/>
          <p:nvPr/>
        </p:nvSpPr>
        <p:spPr>
          <a:xfrm>
            <a:off x="755650" y="1941797"/>
            <a:ext cx="3811585" cy="3139321"/>
          </a:xfrm>
          <a:prstGeom prst="rect">
            <a:avLst/>
          </a:prstGeom>
          <a:noFill/>
        </p:spPr>
        <p:txBody>
          <a:bodyPr wrap="square" rtlCol="0">
            <a:spAutoFit/>
          </a:bodyPr>
          <a:lstStyle/>
          <a:p>
            <a:pPr marL="285750" indent="-285750">
              <a:lnSpc>
                <a:spcPct val="100000"/>
              </a:lnSpc>
              <a:spcBef>
                <a:spcPct val="0"/>
              </a:spcBef>
              <a:buFont typeface="Arial" panose="020B0604020202020204" pitchFamily="34" charset="0"/>
              <a:buChar char="•"/>
            </a:pPr>
            <a:r>
              <a:rPr lang="en-US" altLang="en-US" dirty="0">
                <a:ea typeface="ＭＳ Ｐゴシック" panose="020B0600070205080204" pitchFamily="34" charset="-128"/>
              </a:rPr>
              <a:t>Holi originated in north India. </a:t>
            </a:r>
          </a:p>
          <a:p>
            <a:pPr>
              <a:lnSpc>
                <a:spcPct val="100000"/>
              </a:lnSpc>
              <a:spcBef>
                <a:spcPct val="0"/>
              </a:spcBef>
            </a:pPr>
            <a:endParaRPr lang="en-US" altLang="en-US" dirty="0">
              <a:ea typeface="ＭＳ Ｐゴシック" panose="020B0600070205080204" pitchFamily="34" charset="-128"/>
            </a:endParaRPr>
          </a:p>
          <a:p>
            <a:pPr marL="285750" indent="-285750">
              <a:spcBef>
                <a:spcPct val="0"/>
              </a:spcBef>
              <a:buFont typeface="Arial" panose="020B0604020202020204" pitchFamily="34" charset="0"/>
              <a:buChar char="•"/>
            </a:pPr>
            <a:r>
              <a:rPr lang="en-US" altLang="en-US" dirty="0">
                <a:ea typeface="ＭＳ Ｐゴシック" panose="020B0600070205080204" pitchFamily="34" charset="-128"/>
              </a:rPr>
              <a:t>Holi is a Hindu festival which celebrates the coming of spring.</a:t>
            </a:r>
          </a:p>
          <a:p>
            <a:pPr>
              <a:spcBef>
                <a:spcPct val="0"/>
              </a:spcBef>
            </a:pPr>
            <a:endParaRPr lang="en-US" altLang="en-US" dirty="0">
              <a:ea typeface="ＭＳ Ｐゴシック" panose="020B0600070205080204" pitchFamily="34" charset="-128"/>
            </a:endParaRPr>
          </a:p>
          <a:p>
            <a:pPr marL="285750" indent="-285750">
              <a:spcBef>
                <a:spcPct val="0"/>
              </a:spcBef>
              <a:buFont typeface="Arial" panose="020B0604020202020204" pitchFamily="34" charset="0"/>
              <a:buChar char="•"/>
            </a:pPr>
            <a:r>
              <a:rPr lang="en-US" altLang="en-US" dirty="0">
                <a:ea typeface="ＭＳ Ｐゴシック" panose="020B0600070205080204" pitchFamily="34" charset="-128"/>
              </a:rPr>
              <a:t>Holi is a time to give thanks for the harvested crops, which have grown in the winter.</a:t>
            </a:r>
          </a:p>
          <a:p>
            <a:pPr>
              <a:spcBef>
                <a:spcPct val="0"/>
              </a:spcBef>
            </a:pPr>
            <a:endParaRPr lang="en-US" altLang="en-US" dirty="0">
              <a:ea typeface="ＭＳ Ｐゴシック" panose="020B0600070205080204" pitchFamily="34" charset="-128"/>
            </a:endParaRPr>
          </a:p>
          <a:p>
            <a:pPr marL="285750" indent="-285750">
              <a:spcBef>
                <a:spcPct val="0"/>
              </a:spcBef>
              <a:buFont typeface="Arial" panose="020B0604020202020204" pitchFamily="34" charset="0"/>
              <a:buChar char="•"/>
            </a:pPr>
            <a:r>
              <a:rPr lang="en-US" altLang="en-US" dirty="0">
                <a:ea typeface="ＭＳ Ｐゴシック" panose="020B0600070205080204" pitchFamily="34" charset="-128"/>
              </a:rPr>
              <a:t>Holi is celebrated in March.</a:t>
            </a:r>
          </a:p>
          <a:p>
            <a:pPr>
              <a:spcBef>
                <a:spcPct val="0"/>
              </a:spcBef>
            </a:pPr>
            <a:endParaRPr lang="en-GB" dirty="0"/>
          </a:p>
        </p:txBody>
      </p:sp>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7293398" y="2781090"/>
            <a:ext cx="1213275" cy="3484556"/>
          </a:xfrm>
          <a:prstGeom prst="rect">
            <a:avLst/>
          </a:prstGeom>
        </p:spPr>
      </p:pic>
    </p:spTree>
    <p:extLst>
      <p:ext uri="{BB962C8B-B14F-4D97-AF65-F5344CB8AC3E}">
        <p14:creationId xmlns:p14="http://schemas.microsoft.com/office/powerpoint/2010/main" val="2488032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How Is Holi Celebrated?</a:t>
            </a:r>
          </a:p>
        </p:txBody>
      </p:sp>
      <p:grpSp>
        <p:nvGrpSpPr>
          <p:cNvPr id="18" name="Group 17"/>
          <p:cNvGrpSpPr/>
          <p:nvPr/>
        </p:nvGrpSpPr>
        <p:grpSpPr>
          <a:xfrm>
            <a:off x="1423309" y="1766854"/>
            <a:ext cx="6043617" cy="387080"/>
            <a:chOff x="1423309" y="1766854"/>
            <a:chExt cx="6043617" cy="387080"/>
          </a:xfrm>
        </p:grpSpPr>
        <p:sp>
          <p:nvSpPr>
            <p:cNvPr id="15" name="Rounded Rectangle 14"/>
            <p:cNvSpPr/>
            <p:nvPr/>
          </p:nvSpPr>
          <p:spPr>
            <a:xfrm>
              <a:off x="1423309" y="1766854"/>
              <a:ext cx="6043617" cy="369332"/>
            </a:xfrm>
            <a:prstGeom prst="roundRect">
              <a:avLst/>
            </a:prstGeom>
            <a:solidFill>
              <a:srgbClr val="EEBCD9"/>
            </a:solidFill>
          </p:spPr>
          <p:txBody>
            <a:bodyPr wrap="none" anchor="ctr" anchorCtr="0">
              <a:noAutofit/>
            </a:bodyPr>
            <a:lstStyle/>
            <a:p>
              <a:pPr>
                <a:lnSpc>
                  <a:spcPct val="100000"/>
                </a:lnSpc>
                <a:spcBef>
                  <a:spcPct val="0"/>
                </a:spcBef>
                <a:buFont typeface="Arial" panose="020B0604020202020204" pitchFamily="34" charset="0"/>
                <a:buNone/>
              </a:pPr>
              <a:endParaRPr lang="en-GB" altLang="en-US" dirty="0">
                <a:ea typeface="ＭＳ Ｐゴシック" panose="020B0600070205080204" pitchFamily="34" charset="-128"/>
              </a:endParaRPr>
            </a:p>
          </p:txBody>
        </p:sp>
        <p:sp>
          <p:nvSpPr>
            <p:cNvPr id="3" name="Rectangle 2"/>
            <p:cNvSpPr/>
            <p:nvPr/>
          </p:nvSpPr>
          <p:spPr>
            <a:xfrm>
              <a:off x="2238891" y="1784046"/>
              <a:ext cx="2166937" cy="369888"/>
            </a:xfrm>
            <a:prstGeom prst="rect">
              <a:avLst/>
            </a:prstGeom>
          </p:spPr>
          <p:txBody>
            <a:bodyPr wrap="none">
              <a:spAutoFit/>
            </a:bodyPr>
            <a:lstStyle/>
            <a:p>
              <a:pPr>
                <a:buFont typeface="Arial" panose="020B0604020202020204" pitchFamily="34" charset="0"/>
                <a:buNone/>
                <a:defRPr/>
              </a:pPr>
              <a:r>
                <a:rPr lang="en-US" altLang="en-US" b="1" dirty="0">
                  <a:ea typeface="ＭＳ Ｐゴシック" panose="020B0600070205080204" pitchFamily="34" charset="-128"/>
                </a:rPr>
                <a:t>Holi is lots of fun</a:t>
              </a:r>
              <a:r>
                <a:rPr lang="en-US" altLang="en-US" dirty="0">
                  <a:ea typeface="ＭＳ Ｐゴシック" panose="020B0600070205080204" pitchFamily="34" charset="-128"/>
                </a:rPr>
                <a:t>! </a:t>
              </a:r>
            </a:p>
          </p:txBody>
        </p:sp>
      </p:grpSp>
      <p:sp>
        <p:nvSpPr>
          <p:cNvPr id="4" name="Rectangle 3"/>
          <p:cNvSpPr>
            <a:spLocks noChangeArrowheads="1"/>
          </p:cNvSpPr>
          <p:nvPr/>
        </p:nvSpPr>
        <p:spPr bwMode="auto">
          <a:xfrm>
            <a:off x="2248416" y="2153934"/>
            <a:ext cx="6149459"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9pPr>
          </a:lstStyle>
          <a:p>
            <a:pPr>
              <a:lnSpc>
                <a:spcPct val="100000"/>
              </a:lnSpc>
              <a:spcBef>
                <a:spcPct val="0"/>
              </a:spcBef>
              <a:buFontTx/>
              <a:buNone/>
            </a:pPr>
            <a:r>
              <a:rPr lang="en-US" altLang="en-US" dirty="0">
                <a:solidFill>
                  <a:schemeClr val="tx1"/>
                </a:solidFill>
                <a:latin typeface="+mn-lt"/>
                <a:ea typeface="ＭＳ Ｐゴシック" panose="020B0600070205080204" pitchFamily="34" charset="-128"/>
              </a:rPr>
              <a:t>There is lots of dancing, singing and parties at Holi! Everyone gets involved!</a:t>
            </a:r>
            <a:endParaRPr lang="en-GB" altLang="en-US" dirty="0">
              <a:solidFill>
                <a:schemeClr val="tx1"/>
              </a:solidFill>
              <a:latin typeface="+mn-lt"/>
              <a:ea typeface="ＭＳ Ｐゴシック" panose="020B0600070205080204" pitchFamily="34" charset="-128"/>
            </a:endParaRPr>
          </a:p>
        </p:txBody>
      </p:sp>
      <p:grpSp>
        <p:nvGrpSpPr>
          <p:cNvPr id="19" name="Group 18"/>
          <p:cNvGrpSpPr/>
          <p:nvPr/>
        </p:nvGrpSpPr>
        <p:grpSpPr>
          <a:xfrm>
            <a:off x="2091394" y="3158311"/>
            <a:ext cx="6043617" cy="374257"/>
            <a:chOff x="2091394" y="3158311"/>
            <a:chExt cx="6043617" cy="374257"/>
          </a:xfrm>
        </p:grpSpPr>
        <p:sp>
          <p:nvSpPr>
            <p:cNvPr id="16" name="Rounded Rectangle 15"/>
            <p:cNvSpPr/>
            <p:nvPr/>
          </p:nvSpPr>
          <p:spPr>
            <a:xfrm>
              <a:off x="2091394" y="3158311"/>
              <a:ext cx="6043617" cy="369332"/>
            </a:xfrm>
            <a:prstGeom prst="roundRect">
              <a:avLst/>
            </a:prstGeom>
            <a:solidFill>
              <a:srgbClr val="EEBCD9"/>
            </a:solidFill>
          </p:spPr>
          <p:txBody>
            <a:bodyPr wrap="none" anchor="ctr" anchorCtr="0">
              <a:noAutofit/>
            </a:bodyPr>
            <a:lstStyle/>
            <a:p>
              <a:pPr>
                <a:lnSpc>
                  <a:spcPct val="100000"/>
                </a:lnSpc>
                <a:spcBef>
                  <a:spcPct val="0"/>
                </a:spcBef>
                <a:buFont typeface="Arial" panose="020B0604020202020204" pitchFamily="34" charset="0"/>
                <a:buNone/>
              </a:pPr>
              <a:endParaRPr lang="en-GB" altLang="en-US" dirty="0">
                <a:ea typeface="ＭＳ Ｐゴシック" panose="020B0600070205080204" pitchFamily="34" charset="-128"/>
              </a:endParaRPr>
            </a:p>
          </p:txBody>
        </p:sp>
        <p:sp>
          <p:nvSpPr>
            <p:cNvPr id="5" name="Rectangle 8"/>
            <p:cNvSpPr>
              <a:spLocks noChangeArrowheads="1"/>
            </p:cNvSpPr>
            <p:nvPr/>
          </p:nvSpPr>
          <p:spPr bwMode="auto">
            <a:xfrm>
              <a:off x="2248416" y="3163236"/>
              <a:ext cx="34996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9pPr>
            </a:lstStyle>
            <a:p>
              <a:pPr>
                <a:lnSpc>
                  <a:spcPct val="100000"/>
                </a:lnSpc>
                <a:spcBef>
                  <a:spcPct val="0"/>
                </a:spcBef>
                <a:buFont typeface="Arial" panose="020B0604020202020204" pitchFamily="34" charset="0"/>
                <a:buNone/>
              </a:pPr>
              <a:r>
                <a:rPr lang="en-US" altLang="en-US" b="1" dirty="0">
                  <a:solidFill>
                    <a:schemeClr val="tx1"/>
                  </a:solidFill>
                  <a:latin typeface="+mn-lt"/>
                  <a:ea typeface="ＭＳ Ｐゴシック" panose="020B0600070205080204" pitchFamily="34" charset="-128"/>
                </a:rPr>
                <a:t>Holi is a very </a:t>
              </a:r>
              <a:r>
                <a:rPr lang="en-US" altLang="en-US" b="1" dirty="0" err="1">
                  <a:solidFill>
                    <a:schemeClr val="tx1"/>
                  </a:solidFill>
                  <a:latin typeface="+mn-lt"/>
                  <a:ea typeface="ＭＳ Ｐゴシック" panose="020B0600070205080204" pitchFamily="34" charset="-128"/>
                </a:rPr>
                <a:t>colourful</a:t>
              </a:r>
              <a:r>
                <a:rPr lang="en-US" altLang="en-US" b="1" dirty="0">
                  <a:solidFill>
                    <a:schemeClr val="tx1"/>
                  </a:solidFill>
                  <a:latin typeface="+mn-lt"/>
                  <a:ea typeface="ＭＳ Ｐゴシック" panose="020B0600070205080204" pitchFamily="34" charset="-128"/>
                </a:rPr>
                <a:t> festival.</a:t>
              </a:r>
            </a:p>
          </p:txBody>
        </p:sp>
      </p:grpSp>
      <p:sp>
        <p:nvSpPr>
          <p:cNvPr id="6" name="Rectangle 10"/>
          <p:cNvSpPr>
            <a:spLocks noChangeArrowheads="1"/>
          </p:cNvSpPr>
          <p:nvPr/>
        </p:nvSpPr>
        <p:spPr bwMode="auto">
          <a:xfrm>
            <a:off x="2248416" y="3545650"/>
            <a:ext cx="44905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9pPr>
          </a:lstStyle>
          <a:p>
            <a:pPr>
              <a:lnSpc>
                <a:spcPct val="100000"/>
              </a:lnSpc>
              <a:spcBef>
                <a:spcPct val="0"/>
              </a:spcBef>
              <a:buFont typeface="Arial" panose="020B0604020202020204" pitchFamily="34" charset="0"/>
              <a:buNone/>
            </a:pPr>
            <a:r>
              <a:rPr lang="en-US" altLang="en-US" dirty="0">
                <a:solidFill>
                  <a:schemeClr val="tx1"/>
                </a:solidFill>
                <a:latin typeface="+mn-lt"/>
                <a:ea typeface="ＭＳ Ｐゴシック" panose="020B0600070205080204" pitchFamily="34" charset="-128"/>
              </a:rPr>
              <a:t>People of all ages go into the streets for fun and throw paint and </a:t>
            </a:r>
            <a:r>
              <a:rPr lang="en-US" altLang="en-US" dirty="0" err="1">
                <a:solidFill>
                  <a:schemeClr val="tx1"/>
                </a:solidFill>
                <a:latin typeface="+mn-lt"/>
                <a:ea typeface="ＭＳ Ｐゴシック" panose="020B0600070205080204" pitchFamily="34" charset="-128"/>
              </a:rPr>
              <a:t>coloured</a:t>
            </a:r>
            <a:r>
              <a:rPr lang="en-US" altLang="en-US" dirty="0">
                <a:solidFill>
                  <a:schemeClr val="tx1"/>
                </a:solidFill>
                <a:latin typeface="+mn-lt"/>
                <a:ea typeface="ＭＳ Ｐゴシック" panose="020B0600070205080204" pitchFamily="34" charset="-128"/>
              </a:rPr>
              <a:t> water. </a:t>
            </a:r>
            <a:endParaRPr lang="en-GB" altLang="en-US" dirty="0">
              <a:solidFill>
                <a:schemeClr val="tx1"/>
              </a:solidFill>
              <a:latin typeface="+mn-lt"/>
              <a:ea typeface="ＭＳ Ｐゴシック" panose="020B0600070205080204" pitchFamily="34" charset="-128"/>
            </a:endParaRPr>
          </a:p>
        </p:txBody>
      </p:sp>
      <p:sp>
        <p:nvSpPr>
          <p:cNvPr id="7" name="Rectangle 12"/>
          <p:cNvSpPr>
            <a:spLocks noChangeArrowheads="1"/>
          </p:cNvSpPr>
          <p:nvPr/>
        </p:nvSpPr>
        <p:spPr bwMode="auto">
          <a:xfrm>
            <a:off x="2228474" y="4920550"/>
            <a:ext cx="651469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9pPr>
          </a:lstStyle>
          <a:p>
            <a:pPr>
              <a:lnSpc>
                <a:spcPct val="100000"/>
              </a:lnSpc>
              <a:spcBef>
                <a:spcPct val="0"/>
              </a:spcBef>
              <a:buFont typeface="Arial" panose="020B0604020202020204" pitchFamily="34" charset="0"/>
              <a:buNone/>
            </a:pPr>
            <a:r>
              <a:rPr lang="en-US" altLang="en-US" dirty="0">
                <a:solidFill>
                  <a:schemeClr val="tx1"/>
                </a:solidFill>
                <a:latin typeface="+mn-lt"/>
                <a:ea typeface="ＭＳ Ｐゴシック" panose="020B0600070205080204" pitchFamily="34" charset="-128"/>
              </a:rPr>
              <a:t>Bonfires remind people that the winter days are coming to an end and warmth and light are coming. Children and babies are often carried around the bonfires. This is because Hindus believe that this will protect them and keep them safe. </a:t>
            </a:r>
            <a:endParaRPr lang="en-GB" altLang="en-US" dirty="0">
              <a:solidFill>
                <a:schemeClr val="tx1"/>
              </a:solidFill>
              <a:latin typeface="+mn-lt"/>
              <a:ea typeface="ＭＳ Ｐゴシック" panose="020B0600070205080204" pitchFamily="34" charset="-128"/>
            </a:endParaRPr>
          </a:p>
        </p:txBody>
      </p:sp>
      <p:grpSp>
        <p:nvGrpSpPr>
          <p:cNvPr id="20" name="Group 19"/>
          <p:cNvGrpSpPr/>
          <p:nvPr/>
        </p:nvGrpSpPr>
        <p:grpSpPr>
          <a:xfrm>
            <a:off x="1471900" y="4526437"/>
            <a:ext cx="5070705" cy="381118"/>
            <a:chOff x="1471900" y="4526437"/>
            <a:chExt cx="5070705" cy="381118"/>
          </a:xfrm>
        </p:grpSpPr>
        <p:sp>
          <p:nvSpPr>
            <p:cNvPr id="17" name="Rounded Rectangle 16"/>
            <p:cNvSpPr/>
            <p:nvPr/>
          </p:nvSpPr>
          <p:spPr>
            <a:xfrm>
              <a:off x="1471900" y="4538223"/>
              <a:ext cx="5070705" cy="369332"/>
            </a:xfrm>
            <a:prstGeom prst="roundRect">
              <a:avLst/>
            </a:prstGeom>
            <a:solidFill>
              <a:srgbClr val="EEBCD9"/>
            </a:solidFill>
          </p:spPr>
          <p:txBody>
            <a:bodyPr wrap="none" anchor="ctr" anchorCtr="0">
              <a:noAutofit/>
            </a:bodyPr>
            <a:lstStyle/>
            <a:p>
              <a:pPr>
                <a:lnSpc>
                  <a:spcPct val="100000"/>
                </a:lnSpc>
                <a:spcBef>
                  <a:spcPct val="0"/>
                </a:spcBef>
                <a:buFont typeface="Arial" panose="020B0604020202020204" pitchFamily="34" charset="0"/>
                <a:buNone/>
              </a:pPr>
              <a:endParaRPr lang="en-GB" altLang="en-US" dirty="0">
                <a:ea typeface="ＭＳ Ｐゴシック" panose="020B0600070205080204" pitchFamily="34" charset="-128"/>
              </a:endParaRPr>
            </a:p>
          </p:txBody>
        </p:sp>
        <p:sp>
          <p:nvSpPr>
            <p:cNvPr id="8" name="Rectangle 7"/>
            <p:cNvSpPr>
              <a:spLocks noChangeArrowheads="1"/>
            </p:cNvSpPr>
            <p:nvPr/>
          </p:nvSpPr>
          <p:spPr bwMode="auto">
            <a:xfrm>
              <a:off x="2278578" y="4526437"/>
              <a:ext cx="42545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Sassoon Infant Rg" panose="02000503030000020003" pitchFamily="50" charset="0"/>
                  <a:ea typeface="Sassoon Infant Rg" panose="02000503030000020003" pitchFamily="50" charset="0"/>
                  <a:cs typeface="Sassoon Infant Rg" panose="02000503030000020003" pitchFamily="50" charset="0"/>
                </a:defRPr>
              </a:lvl9pPr>
            </a:lstStyle>
            <a:p>
              <a:pPr>
                <a:lnSpc>
                  <a:spcPct val="100000"/>
                </a:lnSpc>
                <a:spcBef>
                  <a:spcPct val="0"/>
                </a:spcBef>
                <a:buFont typeface="Arial" panose="020B0604020202020204" pitchFamily="34" charset="0"/>
                <a:buNone/>
              </a:pPr>
              <a:r>
                <a:rPr lang="en-US" altLang="en-US" b="1" dirty="0">
                  <a:solidFill>
                    <a:schemeClr val="tx1"/>
                  </a:solidFill>
                  <a:latin typeface="+mn-lt"/>
                  <a:ea typeface="ＭＳ Ｐゴシック" panose="020B0600070205080204" pitchFamily="34" charset="-128"/>
                </a:rPr>
                <a:t>Bonfires are lit and grains thrown on. </a:t>
              </a:r>
            </a:p>
          </p:txBody>
        </p:sp>
      </p:grpSp>
      <p:pic>
        <p:nvPicPr>
          <p:cNvPr id="12"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1770" y="1526819"/>
            <a:ext cx="1387119" cy="2467280"/>
          </a:xfrm>
          <a:prstGeom prst="rect">
            <a:avLst/>
          </a:prstGeom>
        </p:spPr>
      </p:pic>
      <p:pic>
        <p:nvPicPr>
          <p:cNvPr id="13" name="Picture 12"/>
          <p:cNvPicPr>
            <a:picLocks noChangeAspect="1"/>
          </p:cNvPicPr>
          <p:nvPr/>
        </p:nvPicPr>
        <p:blipFill rotWithShape="1">
          <a:blip r:embed="rId3" cstate="print">
            <a:extLst>
              <a:ext uri="{28A0092B-C50C-407E-A947-70E740481C1C}">
                <a14:useLocalDpi xmlns:a14="http://schemas.microsoft.com/office/drawing/2010/main" val="0"/>
              </a:ext>
            </a:extLst>
          </a:blip>
          <a:srcRect l="-2620" r="45832"/>
          <a:stretch/>
        </p:blipFill>
        <p:spPr>
          <a:xfrm>
            <a:off x="6580246" y="2566399"/>
            <a:ext cx="1875903" cy="2144736"/>
          </a:xfrm>
          <a:prstGeom prst="rect">
            <a:avLst/>
          </a:prstGeom>
        </p:spPr>
      </p:pic>
      <p:pic>
        <p:nvPicPr>
          <p:cNvPr id="14" name="Pictur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0089" y="4191762"/>
            <a:ext cx="1631159" cy="1193772"/>
          </a:xfrm>
          <a:prstGeom prst="rect">
            <a:avLst/>
          </a:prstGeom>
        </p:spPr>
      </p:pic>
    </p:spTree>
    <p:extLst>
      <p:ext uri="{BB962C8B-B14F-4D97-AF65-F5344CB8AC3E}">
        <p14:creationId xmlns:p14="http://schemas.microsoft.com/office/powerpoint/2010/main" val="1130341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par>
                                <p:cTn id="21" presetID="10"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par>
                                <p:cTn id="34" presetID="10" presetClass="entr" presetSubtype="0"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Holi Festival Folk Stories</a:t>
            </a:r>
          </a:p>
        </p:txBody>
      </p:sp>
      <p:sp>
        <p:nvSpPr>
          <p:cNvPr id="3" name="Rectangle 2"/>
          <p:cNvSpPr/>
          <p:nvPr/>
        </p:nvSpPr>
        <p:spPr>
          <a:xfrm>
            <a:off x="2835890" y="1927833"/>
            <a:ext cx="5375275" cy="1200329"/>
          </a:xfrm>
          <a:prstGeom prst="rect">
            <a:avLst/>
          </a:prstGeom>
        </p:spPr>
        <p:txBody>
          <a:bodyPr wrap="square">
            <a:spAutoFit/>
          </a:bodyPr>
          <a:lstStyle/>
          <a:p>
            <a:pPr>
              <a:lnSpc>
                <a:spcPct val="100000"/>
              </a:lnSpc>
              <a:spcBef>
                <a:spcPct val="0"/>
              </a:spcBef>
              <a:buFont typeface="Arial" panose="020B0604020202020204" pitchFamily="34" charset="0"/>
              <a:buNone/>
            </a:pPr>
            <a:endParaRPr lang="en-US" altLang="en-US" dirty="0">
              <a:ea typeface="ＭＳ Ｐゴシック" panose="020B0600070205080204" pitchFamily="34" charset="-128"/>
            </a:endParaRPr>
          </a:p>
          <a:p>
            <a:pPr>
              <a:lnSpc>
                <a:spcPct val="100000"/>
              </a:lnSpc>
              <a:spcBef>
                <a:spcPct val="0"/>
              </a:spcBef>
              <a:buFont typeface="Arial" panose="020B0604020202020204" pitchFamily="34" charset="0"/>
              <a:buNone/>
            </a:pPr>
            <a:r>
              <a:rPr lang="en-US" altLang="en-US" dirty="0">
                <a:ea typeface="ＭＳ Ｐゴシック" panose="020B0600070205080204" pitchFamily="34" charset="-128"/>
              </a:rPr>
              <a:t>When Krishna was a mischievous young boy, he is said to have thrown </a:t>
            </a:r>
            <a:r>
              <a:rPr lang="en-US" altLang="en-US" dirty="0" err="1">
                <a:ea typeface="ＭＳ Ｐゴシック" panose="020B0600070205080204" pitchFamily="34" charset="-128"/>
              </a:rPr>
              <a:t>coloured</a:t>
            </a:r>
            <a:r>
              <a:rPr lang="en-US" altLang="en-US" dirty="0">
                <a:ea typeface="ＭＳ Ｐゴシック" panose="020B0600070205080204" pitchFamily="34" charset="-128"/>
              </a:rPr>
              <a:t> water over the local milkmaids as a joke! </a:t>
            </a:r>
          </a:p>
        </p:txBody>
      </p:sp>
      <p:grpSp>
        <p:nvGrpSpPr>
          <p:cNvPr id="12" name="Group 11"/>
          <p:cNvGrpSpPr/>
          <p:nvPr/>
        </p:nvGrpSpPr>
        <p:grpSpPr>
          <a:xfrm>
            <a:off x="1608790" y="3790149"/>
            <a:ext cx="7068483" cy="376866"/>
            <a:chOff x="1608790" y="3790149"/>
            <a:chExt cx="7068483" cy="376866"/>
          </a:xfrm>
        </p:grpSpPr>
        <p:sp>
          <p:nvSpPr>
            <p:cNvPr id="11" name="Rounded Rectangle 10"/>
            <p:cNvSpPr/>
            <p:nvPr/>
          </p:nvSpPr>
          <p:spPr>
            <a:xfrm>
              <a:off x="2633656" y="3797683"/>
              <a:ext cx="6043617" cy="369332"/>
            </a:xfrm>
            <a:prstGeom prst="roundRect">
              <a:avLst/>
            </a:prstGeom>
            <a:solidFill>
              <a:srgbClr val="EEBCD9"/>
            </a:solidFill>
          </p:spPr>
          <p:txBody>
            <a:bodyPr wrap="none" anchor="ctr" anchorCtr="0">
              <a:noAutofit/>
            </a:bodyPr>
            <a:lstStyle/>
            <a:p>
              <a:pPr>
                <a:lnSpc>
                  <a:spcPct val="100000"/>
                </a:lnSpc>
                <a:spcBef>
                  <a:spcPct val="0"/>
                </a:spcBef>
                <a:buFont typeface="Arial" panose="020B0604020202020204" pitchFamily="34" charset="0"/>
                <a:buNone/>
              </a:pPr>
              <a:endParaRPr lang="en-GB" altLang="en-US" dirty="0">
                <a:ea typeface="ＭＳ Ｐゴシック" panose="020B0600070205080204" pitchFamily="34" charset="-128"/>
              </a:endParaRPr>
            </a:p>
          </p:txBody>
        </p:sp>
        <p:sp>
          <p:nvSpPr>
            <p:cNvPr id="5" name="Rectangle 4"/>
            <p:cNvSpPr/>
            <p:nvPr/>
          </p:nvSpPr>
          <p:spPr>
            <a:xfrm>
              <a:off x="1608790" y="3790149"/>
              <a:ext cx="5375275" cy="369332"/>
            </a:xfrm>
            <a:prstGeom prst="rect">
              <a:avLst/>
            </a:prstGeom>
          </p:spPr>
          <p:txBody>
            <a:bodyPr wrap="square">
              <a:spAutoFit/>
            </a:bodyPr>
            <a:lstStyle/>
            <a:p>
              <a:pPr algn="ctr">
                <a:lnSpc>
                  <a:spcPct val="100000"/>
                </a:lnSpc>
                <a:spcBef>
                  <a:spcPct val="0"/>
                </a:spcBef>
                <a:buFontTx/>
                <a:buNone/>
              </a:pPr>
              <a:r>
                <a:rPr lang="en-US" altLang="en-US" b="1" dirty="0">
                  <a:ea typeface="ＭＳ Ｐゴシック" panose="020B0600070205080204" pitchFamily="34" charset="-128"/>
                </a:rPr>
                <a:t>  </a:t>
              </a:r>
              <a:r>
                <a:rPr lang="en-US" altLang="en-US" b="1" dirty="0" err="1">
                  <a:ea typeface="ＭＳ Ｐゴシック" panose="020B0600070205080204" pitchFamily="34" charset="-128"/>
                </a:rPr>
                <a:t>Holika</a:t>
              </a:r>
              <a:r>
                <a:rPr lang="en-US" altLang="en-US" b="1" dirty="0">
                  <a:ea typeface="ＭＳ Ｐゴシック" panose="020B0600070205080204" pitchFamily="34" charset="-128"/>
                </a:rPr>
                <a:t> and Prince </a:t>
              </a:r>
              <a:r>
                <a:rPr lang="en-US" altLang="en-US" b="1" dirty="0" err="1">
                  <a:ea typeface="ＭＳ Ｐゴシック" panose="020B0600070205080204" pitchFamily="34" charset="-128"/>
                </a:rPr>
                <a:t>Prahlada</a:t>
              </a:r>
              <a:r>
                <a:rPr lang="en-US" altLang="en-US" b="1" dirty="0">
                  <a:ea typeface="ＭＳ Ｐゴシック" panose="020B0600070205080204" pitchFamily="34" charset="-128"/>
                </a:rPr>
                <a:t> </a:t>
              </a:r>
              <a:endParaRPr lang="en-GB" altLang="en-US" b="1" dirty="0">
                <a:ea typeface="ＭＳ Ｐゴシック" panose="020B0600070205080204" pitchFamily="34" charset="-128"/>
              </a:endParaRPr>
            </a:p>
          </p:txBody>
        </p:sp>
      </p:grpSp>
      <p:sp>
        <p:nvSpPr>
          <p:cNvPr id="6" name="Rounded Rectangle 5"/>
          <p:cNvSpPr/>
          <p:nvPr/>
        </p:nvSpPr>
        <p:spPr>
          <a:xfrm>
            <a:off x="2544848" y="4310582"/>
            <a:ext cx="7223429" cy="369332"/>
          </a:xfrm>
          <a:prstGeom prst="roundRect">
            <a:avLst/>
          </a:prstGeom>
          <a:noFill/>
        </p:spPr>
        <p:txBody>
          <a:bodyPr wrap="none" anchor="ctr" anchorCtr="0">
            <a:noAutofit/>
          </a:bodyPr>
          <a:lstStyle/>
          <a:p>
            <a:pPr marL="285750" indent="-285750">
              <a:lnSpc>
                <a:spcPct val="100000"/>
              </a:lnSpc>
              <a:spcBef>
                <a:spcPct val="0"/>
              </a:spcBef>
              <a:buFont typeface="Arial" panose="020B0604020202020204" pitchFamily="34" charset="0"/>
              <a:buChar char="•"/>
            </a:pPr>
            <a:r>
              <a:rPr lang="en-US" altLang="en-US" dirty="0" err="1">
                <a:ea typeface="ＭＳ Ｐゴシック" panose="020B0600070205080204" pitchFamily="34" charset="-128"/>
              </a:rPr>
              <a:t>Prahlad</a:t>
            </a:r>
            <a:r>
              <a:rPr lang="en-US" altLang="en-US" dirty="0">
                <a:ea typeface="ＭＳ Ｐゴシック" panose="020B0600070205080204" pitchFamily="34" charset="-128"/>
              </a:rPr>
              <a:t> worshipped Lord Vishnu.</a:t>
            </a:r>
          </a:p>
        </p:txBody>
      </p:sp>
      <p:sp>
        <p:nvSpPr>
          <p:cNvPr id="7" name="Rounded Rectangle 6"/>
          <p:cNvSpPr/>
          <p:nvPr/>
        </p:nvSpPr>
        <p:spPr>
          <a:xfrm>
            <a:off x="2544848" y="4821468"/>
            <a:ext cx="7098169" cy="369332"/>
          </a:xfrm>
          <a:prstGeom prst="roundRect">
            <a:avLst/>
          </a:prstGeom>
          <a:noFill/>
        </p:spPr>
        <p:txBody>
          <a:bodyPr wrap="none" anchor="ctr" anchorCtr="0">
            <a:noAutofit/>
          </a:bodyPr>
          <a:lstStyle/>
          <a:p>
            <a:pPr marL="285750" indent="-285750">
              <a:lnSpc>
                <a:spcPct val="100000"/>
              </a:lnSpc>
              <a:spcBef>
                <a:spcPct val="0"/>
              </a:spcBef>
              <a:buFont typeface="Arial" panose="020B0604020202020204" pitchFamily="34" charset="0"/>
              <a:buChar char="•"/>
            </a:pPr>
            <a:r>
              <a:rPr lang="en-US" altLang="en-US" dirty="0" err="1">
                <a:ea typeface="ＭＳ Ｐゴシック" panose="020B0600070205080204" pitchFamily="34" charset="-128"/>
              </a:rPr>
              <a:t>Prahlad</a:t>
            </a:r>
            <a:r>
              <a:rPr lang="en-US" altLang="en-US" dirty="0">
                <a:ea typeface="ＭＳ Ｐゴシック" panose="020B0600070205080204" pitchFamily="34" charset="-128"/>
              </a:rPr>
              <a:t> emerged from the fire unharmed. </a:t>
            </a:r>
          </a:p>
        </p:txBody>
      </p:sp>
      <p:sp>
        <p:nvSpPr>
          <p:cNvPr id="8" name="Rounded Rectangle 7"/>
          <p:cNvSpPr/>
          <p:nvPr/>
        </p:nvSpPr>
        <p:spPr>
          <a:xfrm>
            <a:off x="2544848" y="5332354"/>
            <a:ext cx="6216582" cy="369332"/>
          </a:xfrm>
          <a:prstGeom prst="roundRect">
            <a:avLst/>
          </a:prstGeom>
          <a:noFill/>
        </p:spPr>
        <p:txBody>
          <a:bodyPr wrap="none" anchor="ctr" anchorCtr="0">
            <a:noAutofit/>
          </a:bodyPr>
          <a:lstStyle/>
          <a:p>
            <a:pPr marL="285750" indent="-285750">
              <a:lnSpc>
                <a:spcPct val="100000"/>
              </a:lnSpc>
              <a:spcBef>
                <a:spcPct val="0"/>
              </a:spcBef>
              <a:buFont typeface="Arial" panose="020B0604020202020204" pitchFamily="34" charset="0"/>
              <a:buChar char="•"/>
            </a:pPr>
            <a:r>
              <a:rPr lang="en-US" altLang="en-US" dirty="0" err="1">
                <a:ea typeface="ＭＳ Ｐゴシック" panose="020B0600070205080204" pitchFamily="34" charset="-128"/>
              </a:rPr>
              <a:t>Holika</a:t>
            </a:r>
            <a:r>
              <a:rPr lang="en-US" altLang="en-US" dirty="0">
                <a:ea typeface="ＭＳ Ｐゴシック" panose="020B0600070205080204" pitchFamily="34" charset="-128"/>
              </a:rPr>
              <a:t>, lost her powers and was engulfed by the flames.</a:t>
            </a:r>
            <a:endParaRPr lang="en-GB" altLang="en-US" dirty="0">
              <a:ea typeface="ＭＳ Ｐゴシック" panose="020B0600070205080204" pitchFamily="34" charset="-128"/>
            </a:endParaRPr>
          </a:p>
        </p:txBody>
      </p:sp>
      <p:sp>
        <p:nvSpPr>
          <p:cNvPr id="10" name="Rounded Rectangle 9"/>
          <p:cNvSpPr/>
          <p:nvPr/>
        </p:nvSpPr>
        <p:spPr>
          <a:xfrm>
            <a:off x="1716066" y="1775139"/>
            <a:ext cx="6672283" cy="369332"/>
          </a:xfrm>
          <a:prstGeom prst="roundRect">
            <a:avLst/>
          </a:prstGeom>
          <a:solidFill>
            <a:srgbClr val="EEBCD9"/>
          </a:solidFill>
        </p:spPr>
        <p:txBody>
          <a:bodyPr wrap="none" anchor="ctr" anchorCtr="0">
            <a:noAutofit/>
          </a:bodyPr>
          <a:lstStyle/>
          <a:p>
            <a:pPr>
              <a:lnSpc>
                <a:spcPct val="100000"/>
              </a:lnSpc>
              <a:spcBef>
                <a:spcPct val="0"/>
              </a:spcBef>
              <a:buFont typeface="Arial" panose="020B0604020202020204" pitchFamily="34" charset="0"/>
              <a:buNone/>
            </a:pPr>
            <a:r>
              <a:rPr lang="en-US" altLang="en-US" b="1" dirty="0">
                <a:ea typeface="ＭＳ Ｐゴシック" panose="020B0600070205080204" pitchFamily="34" charset="-128"/>
              </a:rPr>
              <a:t>                 Krishna</a:t>
            </a:r>
            <a:endParaRPr lang="en-GB" altLang="en-US" dirty="0">
              <a:ea typeface="ＭＳ Ｐゴシック" panose="020B0600070205080204" pitchFamily="34" charset="-128"/>
            </a:endParaRP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8359" y="1465067"/>
            <a:ext cx="1920348" cy="4722791"/>
          </a:xfrm>
          <a:prstGeom prst="rect">
            <a:avLst/>
          </a:prstGeom>
        </p:spPr>
      </p:pic>
    </p:spTree>
    <p:extLst>
      <p:ext uri="{BB962C8B-B14F-4D97-AF65-F5344CB8AC3E}">
        <p14:creationId xmlns:p14="http://schemas.microsoft.com/office/powerpoint/2010/main" val="3615415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8" grpId="0"/>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dirty="0"/>
              <a:t>Reflection</a:t>
            </a:r>
            <a:endParaRPr lang="en-GB" dirty="0"/>
          </a:p>
        </p:txBody>
      </p:sp>
      <p:sp>
        <p:nvSpPr>
          <p:cNvPr id="4" name="Rounded Rectangle 3"/>
          <p:cNvSpPr/>
          <p:nvPr/>
        </p:nvSpPr>
        <p:spPr>
          <a:xfrm>
            <a:off x="755650" y="1686467"/>
            <a:ext cx="7632700" cy="579279"/>
          </a:xfrm>
          <a:prstGeom prst="roundRect">
            <a:avLst/>
          </a:prstGeom>
          <a:noFill/>
        </p:spPr>
        <p:txBody>
          <a:bodyPr wrap="none" anchor="ctr" anchorCtr="0">
            <a:noAutofit/>
          </a:bodyPr>
          <a:lstStyle/>
          <a:p>
            <a:pPr algn="ctr">
              <a:defRPr/>
            </a:pPr>
            <a:r>
              <a:rPr lang="en-US" altLang="en-US" dirty="0">
                <a:ea typeface="ＭＳ Ｐゴシック" panose="020B0600070205080204" pitchFamily="34" charset="-128"/>
              </a:rPr>
              <a:t>What do you like about spring?</a:t>
            </a:r>
          </a:p>
        </p:txBody>
      </p:sp>
      <p:sp>
        <p:nvSpPr>
          <p:cNvPr id="5" name="Rounded Rectangle 4"/>
          <p:cNvSpPr/>
          <p:nvPr/>
        </p:nvSpPr>
        <p:spPr>
          <a:xfrm>
            <a:off x="755650" y="2377187"/>
            <a:ext cx="7632700" cy="579279"/>
          </a:xfrm>
          <a:prstGeom prst="roundRect">
            <a:avLst/>
          </a:prstGeom>
          <a:noFill/>
        </p:spPr>
        <p:txBody>
          <a:bodyPr wrap="none" anchor="ctr" anchorCtr="0">
            <a:noAutofit/>
          </a:bodyPr>
          <a:lstStyle/>
          <a:p>
            <a:pPr algn="ctr">
              <a:defRPr/>
            </a:pPr>
            <a:r>
              <a:rPr lang="en-US" altLang="en-US" dirty="0">
                <a:ea typeface="ＭＳ Ｐゴシック" panose="020B0600070205080204" pitchFamily="34" charset="-128"/>
              </a:rPr>
              <a:t>Why do people think of it as a hopeful time? </a:t>
            </a: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26617" y="3749012"/>
            <a:ext cx="4362491" cy="2659176"/>
          </a:xfrm>
          <a:prstGeom prst="rect">
            <a:avLst/>
          </a:prstGeom>
        </p:spPr>
      </p:pic>
    </p:spTree>
    <p:extLst>
      <p:ext uri="{BB962C8B-B14F-4D97-AF65-F5344CB8AC3E}">
        <p14:creationId xmlns:p14="http://schemas.microsoft.com/office/powerpoint/2010/main" val="187476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theme/theme1.xml><?xml version="1.0" encoding="utf-8"?>
<a:theme xmlns:a="http://schemas.openxmlformats.org/drawingml/2006/main" name="Office Theme">
  <a:themeElements>
    <a:clrScheme name="Twinkl Template">
      <a:dk1>
        <a:srgbClr val="1C1C1C"/>
      </a:dk1>
      <a:lt1>
        <a:sysClr val="window" lastClr="FFFFFF"/>
      </a:lt1>
      <a:dk2>
        <a:srgbClr val="4A4A4A"/>
      </a:dk2>
      <a:lt2>
        <a:srgbClr val="F4F2F2"/>
      </a:lt2>
      <a:accent1>
        <a:srgbClr val="E34192"/>
      </a:accent1>
      <a:accent2>
        <a:srgbClr val="EB8634"/>
      </a:accent2>
      <a:accent3>
        <a:srgbClr val="E6C734"/>
      </a:accent3>
      <a:accent4>
        <a:srgbClr val="79AD42"/>
      </a:accent4>
      <a:accent5>
        <a:srgbClr val="23A7F9"/>
      </a:accent5>
      <a:accent6>
        <a:srgbClr val="954EBE"/>
      </a:accent6>
      <a:hlink>
        <a:srgbClr val="23A7F9"/>
      </a:hlink>
      <a:folHlink>
        <a:srgbClr val="757070"/>
      </a:folHlink>
    </a:clrScheme>
    <a:fontScheme name="Custom 1">
      <a:majorFont>
        <a:latin typeface="Twinkl Sb"/>
        <a:ea typeface=""/>
        <a:cs typeface=""/>
      </a:majorFont>
      <a:minorFont>
        <a:latin typeface="Twink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18A0DB"/>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owerPoint Guidance.pptx" id="{DCB5FAEE-CC91-4608-92BD-1007FC9F45E5}" vid="{49F44A1D-5DD0-448D-A9E8-9C9190F1A6E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15DA2ABAD655F4B97E061E4B79C6A38" ma:contentTypeVersion="10" ma:contentTypeDescription="Create a new document." ma:contentTypeScope="" ma:versionID="1940a3d5677ca9b1d40e33d6b9cecb78">
  <xsd:schema xmlns:xsd="http://www.w3.org/2001/XMLSchema" xmlns:xs="http://www.w3.org/2001/XMLSchema" xmlns:p="http://schemas.microsoft.com/office/2006/metadata/properties" xmlns:ns3="7839a02e-f839-4acc-819a-67dea658d87b" targetNamespace="http://schemas.microsoft.com/office/2006/metadata/properties" ma:root="true" ma:fieldsID="1c06079da99257bffc3e0737c8f9628d" ns3:_="">
    <xsd:import namespace="7839a02e-f839-4acc-819a-67dea658d87b"/>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839a02e-f839-4acc-819a-67dea658d87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5A62948-D878-4B55-8EBC-FD7B2C80335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839a02e-f839-4acc-819a-67dea658d87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F5B3CC5-4B00-4A87-BA24-7C2B0DF95398}">
  <ds:schemaRefs>
    <ds:schemaRef ds:uri="http://schemas.microsoft.com/sharepoint/v3/contenttype/forms"/>
  </ds:schemaRefs>
</ds:datastoreItem>
</file>

<file path=customXml/itemProps3.xml><?xml version="1.0" encoding="utf-8"?>
<ds:datastoreItem xmlns:ds="http://schemas.openxmlformats.org/officeDocument/2006/customXml" ds:itemID="{18085ECB-760B-453B-9096-7C4E1E7E0D21}">
  <ds:schemaRefs>
    <ds:schemaRef ds:uri="http://schemas.microsoft.com/office/infopath/2007/PartnerControls"/>
    <ds:schemaRef ds:uri="http://schemas.microsoft.com/office/2006/metadata/properties"/>
    <ds:schemaRef ds:uri="http://purl.org/dc/terms/"/>
    <ds:schemaRef ds:uri="http://purl.org/dc/dcmitype/"/>
    <ds:schemaRef ds:uri="http://www.w3.org/XML/1998/namespace"/>
    <ds:schemaRef ds:uri="http://schemas.microsoft.com/office/2006/documentManagement/types"/>
    <ds:schemaRef ds:uri="http://purl.org/dc/elements/1.1/"/>
    <ds:schemaRef ds:uri="http://schemas.openxmlformats.org/package/2006/metadata/core-properties"/>
    <ds:schemaRef ds:uri="7839a02e-f839-4acc-819a-67dea658d87b"/>
  </ds:schemaRefs>
</ds:datastoreItem>
</file>

<file path=docProps/app.xml><?xml version="1.0" encoding="utf-8"?>
<Properties xmlns="http://schemas.openxmlformats.org/officeDocument/2006/extended-properties" xmlns:vt="http://schemas.openxmlformats.org/officeDocument/2006/docPropsVTypes">
  <Template>PowerPoint Template</Template>
  <TotalTime>171</TotalTime>
  <Words>275</Words>
  <Application>Microsoft Office PowerPoint</Application>
  <PresentationFormat>On-screen Show (4:3)</PresentationFormat>
  <Paragraphs>33</Paragraphs>
  <Slides>10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Sassoon Infant Rg</vt:lpstr>
      <vt:lpstr>Arial</vt:lpstr>
      <vt:lpstr>Calibri</vt:lpstr>
      <vt:lpstr>Twinkl</vt:lpstr>
      <vt:lpstr>ＭＳ Ｐゴシック</vt:lpstr>
      <vt:lpstr>Office Theme</vt:lpstr>
      <vt:lpstr>PowerPoint Presentation</vt:lpstr>
      <vt:lpstr>PowerPoint Presentation</vt:lpstr>
      <vt:lpstr>What Do You Like about Spring?</vt:lpstr>
      <vt:lpstr>What Do You Notice about Spring?</vt:lpstr>
      <vt:lpstr>How Do Things Change in Spring?</vt:lpstr>
      <vt:lpstr>What Is Holi Festival?</vt:lpstr>
      <vt:lpstr>How Is Holi Celebrated?</vt:lpstr>
      <vt:lpstr>Holi Festival Folk Stories</vt:lpstr>
      <vt:lpstr>Reflection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Guidance</dc:title>
  <dc:creator>Chloe Thomas</dc:creator>
  <cp:lastModifiedBy>Abigail Reeve</cp:lastModifiedBy>
  <cp:revision>22</cp:revision>
  <dcterms:created xsi:type="dcterms:W3CDTF">2018-12-14T09:31:43Z</dcterms:created>
  <dcterms:modified xsi:type="dcterms:W3CDTF">2021-02-20T18:45:20Z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0x010100C15DA2ABAD655F4B97E061E4B79C6A38</vt:lpwstr>
  </property>
</Properties>
</file>