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70" r:id="rId5"/>
    <p:sldId id="269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75" r:id="rId17"/>
    <p:sldId id="274" r:id="rId18"/>
    <p:sldId id="277" r:id="rId19"/>
    <p:sldId id="276" r:id="rId20"/>
    <p:sldId id="278" r:id="rId21"/>
    <p:sldId id="279" r:id="rId22"/>
    <p:sldId id="280" r:id="rId23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97"/>
    <p:restoredTop sz="94672"/>
  </p:normalViewPr>
  <p:slideViewPr>
    <p:cSldViewPr snapToGrid="0">
      <p:cViewPr varScale="1">
        <p:scale>
          <a:sx n="53" d="100"/>
          <a:sy n="53" d="100"/>
        </p:scale>
        <p:origin x="149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060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113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656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473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410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491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491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87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916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30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31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65ADE-5277-3F4C-8E15-E0D760B83DD7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542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8F5727-F008-6423-33B6-57318D54B0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035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76FD73-5CB2-F5BD-CCFA-6DCF3778258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929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11D552-1B73-B98B-9736-1D0754BDE96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0"/>
            <a:ext cx="10675468" cy="755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230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073CCA-3FFB-6EAD-649A-7FB0C89DB8C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" y="1"/>
            <a:ext cx="10680555" cy="755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496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073CCA-3FFB-6EAD-649A-7FB0C89DB8C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" y="1"/>
            <a:ext cx="10680554" cy="755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28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8F5727-F008-6423-33B6-57318D54B0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5315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073CCA-3FFB-6EAD-649A-7FB0C89DB8C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" y="1"/>
            <a:ext cx="10680554" cy="755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377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073CCA-3FFB-6EAD-649A-7FB0C89DB8C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" y="1"/>
            <a:ext cx="10680554" cy="755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522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073CCA-3FFB-6EAD-649A-7FB0C89DB8C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" y="1"/>
            <a:ext cx="10680554" cy="755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6507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F28B3D3-E71C-E3E8-2222-8793920CE4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0567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073CCA-3FFB-6EAD-649A-7FB0C89DB8C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" y="1"/>
            <a:ext cx="10680554" cy="755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2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AC7A88A-368C-7E37-F188-ADAFDBA6B3A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077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1069AB-4AD9-EB48-BF49-71B0E655C3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436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4F300D-9AB0-A8BD-4D5E-66691E58CEF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827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C11F83-7A55-F3EB-1993-69C722C2F6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444ADB7-673C-B6A6-6AA9-47BCA717F4C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113" y="1584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161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057E1D-8665-8B31-9197-A066A8F49B2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909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E6017E-2799-FFD7-BB9D-0C4D6957CC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620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DF317E-07D2-A184-1E9C-69D3D5DA8EF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235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0EB014-6615-FBCA-D04A-D38D91B284A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8371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9e213f7-a068-4185-ae5b-85aa76b56dbd">
      <Terms xmlns="http://schemas.microsoft.com/office/infopath/2007/PartnerControls"/>
    </lcf76f155ced4ddcb4097134ff3c332f>
    <TaxCatchAll xmlns="1773a752-338d-48d4-aab1-fb5d939e1fa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A83C08F509004195E669DF9A9C9259" ma:contentTypeVersion="16" ma:contentTypeDescription="Create a new document." ma:contentTypeScope="" ma:versionID="e412c57edb5a3587a47f8935b497d6b1">
  <xsd:schema xmlns:xsd="http://www.w3.org/2001/XMLSchema" xmlns:xs="http://www.w3.org/2001/XMLSchema" xmlns:p="http://schemas.microsoft.com/office/2006/metadata/properties" xmlns:ns2="e9e213f7-a068-4185-ae5b-85aa76b56dbd" xmlns:ns3="1773a752-338d-48d4-aab1-fb5d939e1fab" targetNamespace="http://schemas.microsoft.com/office/2006/metadata/properties" ma:root="true" ma:fieldsID="a5697a356853932bbc0cb7f0666b0602" ns2:_="" ns3:_="">
    <xsd:import namespace="e9e213f7-a068-4185-ae5b-85aa76b56dbd"/>
    <xsd:import namespace="1773a752-338d-48d4-aab1-fb5d939e1f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DateTaken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e213f7-a068-4185-ae5b-85aa76b56d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4e39eeca-e11e-443b-89bb-da0dc5931c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73a752-338d-48d4-aab1-fb5d939e1fab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1fc8d919-2f88-41be-947b-ae89298163c3}" ma:internalName="TaxCatchAll" ma:showField="CatchAllData" ma:web="1773a752-338d-48d4-aab1-fb5d939e1f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19254AE-D01B-45DB-80A4-463A9987B4FD}">
  <ds:schemaRefs>
    <ds:schemaRef ds:uri="http://schemas.microsoft.com/office/2006/metadata/properties"/>
    <ds:schemaRef ds:uri="http://schemas.microsoft.com/office/infopath/2007/PartnerControls"/>
    <ds:schemaRef ds:uri="e9e213f7-a068-4185-ae5b-85aa76b56dbd"/>
    <ds:schemaRef ds:uri="1773a752-338d-48d4-aab1-fb5d939e1fab"/>
  </ds:schemaRefs>
</ds:datastoreItem>
</file>

<file path=customXml/itemProps2.xml><?xml version="1.0" encoding="utf-8"?>
<ds:datastoreItem xmlns:ds="http://schemas.openxmlformats.org/officeDocument/2006/customXml" ds:itemID="{5400DA1B-D12A-424C-A3A4-7A65FC23E2B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D62126A-676E-42F7-A610-541B826AE7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e213f7-a068-4185-ae5b-85aa76b56dbd"/>
    <ds:schemaRef ds:uri="1773a752-338d-48d4-aab1-fb5d939e1f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</TotalTime>
  <Words>0</Words>
  <Application>Microsoft Office PowerPoint</Application>
  <PresentationFormat>Custom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Hannah Pickford</cp:lastModifiedBy>
  <cp:revision>14</cp:revision>
  <dcterms:created xsi:type="dcterms:W3CDTF">2022-08-25T17:50:02Z</dcterms:created>
  <dcterms:modified xsi:type="dcterms:W3CDTF">2025-06-06T13:31:07Z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0x01010091A83C08F509004195E669DF9A9C9259</vt:lpwstr>
  </property>
</Properties>
</file>