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6" r:id="rId5"/>
    <p:sldId id="336" r:id="rId6"/>
    <p:sldId id="313" r:id="rId7"/>
    <p:sldId id="335" r:id="rId8"/>
    <p:sldId id="314" r:id="rId9"/>
    <p:sldId id="304" r:id="rId10"/>
    <p:sldId id="315" r:id="rId11"/>
    <p:sldId id="340" r:id="rId12"/>
    <p:sldId id="311" r:id="rId13"/>
    <p:sldId id="33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AE92"/>
    <a:srgbClr val="FF80BD"/>
    <a:srgbClr val="990000"/>
    <a:srgbClr val="2A0064"/>
    <a:srgbClr val="1E5645"/>
    <a:srgbClr val="F9BB1E"/>
    <a:srgbClr val="0D6798"/>
    <a:srgbClr val="CFF7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FA381B-D287-F03D-924D-8C97388A383E}" v="272" dt="2024-05-27T18:42:43.2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ly Riches" userId="S::hriches@kea.cornwall.sch.uk::a5c0e269-b780-4068-9a54-2c79dac76301" providerId="AD" clId="Web-{6E215DD4-E014-79D7-4C88-AA72CF83E9D3}"/>
    <pc:docChg chg="modSld">
      <pc:chgData name="Holly Riches" userId="S::hriches@kea.cornwall.sch.uk::a5c0e269-b780-4068-9a54-2c79dac76301" providerId="AD" clId="Web-{6E215DD4-E014-79D7-4C88-AA72CF83E9D3}" dt="2024-03-24T21:27:31.531" v="1419" actId="20577"/>
      <pc:docMkLst>
        <pc:docMk/>
      </pc:docMkLst>
      <pc:sldChg chg="addSp delSp modSp">
        <pc:chgData name="Holly Riches" userId="S::hriches@kea.cornwall.sch.uk::a5c0e269-b780-4068-9a54-2c79dac76301" providerId="AD" clId="Web-{6E215DD4-E014-79D7-4C88-AA72CF83E9D3}" dt="2024-03-24T19:54:18.980" v="17"/>
        <pc:sldMkLst>
          <pc:docMk/>
          <pc:sldMk cId="2798840644" sldId="256"/>
        </pc:sldMkLst>
        <pc:spChg chg="mod ord">
          <ac:chgData name="Holly Riches" userId="S::hriches@kea.cornwall.sch.uk::a5c0e269-b780-4068-9a54-2c79dac76301" providerId="AD" clId="Web-{6E215DD4-E014-79D7-4C88-AA72CF83E9D3}" dt="2024-03-24T19:54:18.980" v="17"/>
          <ac:spMkLst>
            <pc:docMk/>
            <pc:sldMk cId="2798840644" sldId="256"/>
            <ac:spMk id="4" creationId="{A1ED8C79-A418-1B8B-EFC2-F2AB4FC56F22}"/>
          </ac:spMkLst>
        </pc:spChg>
        <pc:spChg chg="del">
          <ac:chgData name="Holly Riches" userId="S::hriches@kea.cornwall.sch.uk::a5c0e269-b780-4068-9a54-2c79dac76301" providerId="AD" clId="Web-{6E215DD4-E014-79D7-4C88-AA72CF83E9D3}" dt="2024-03-24T19:54:08.417" v="13"/>
          <ac:spMkLst>
            <pc:docMk/>
            <pc:sldMk cId="2798840644" sldId="256"/>
            <ac:spMk id="2074" creationId="{489B7BFD-8F45-4093-AD9C-91B15B0503D9}"/>
          </ac:spMkLst>
        </pc:spChg>
        <pc:spChg chg="del">
          <ac:chgData name="Holly Riches" userId="S::hriches@kea.cornwall.sch.uk::a5c0e269-b780-4068-9a54-2c79dac76301" providerId="AD" clId="Web-{6E215DD4-E014-79D7-4C88-AA72CF83E9D3}" dt="2024-03-24T19:54:08.417" v="13"/>
          <ac:spMkLst>
            <pc:docMk/>
            <pc:sldMk cId="2798840644" sldId="256"/>
            <ac:spMk id="2075" creationId="{7C10BC51-CA68-4DED-AB6D-1300478783B2}"/>
          </ac:spMkLst>
        </pc:spChg>
        <pc:spChg chg="del">
          <ac:chgData name="Holly Riches" userId="S::hriches@kea.cornwall.sch.uk::a5c0e269-b780-4068-9a54-2c79dac76301" providerId="AD" clId="Web-{6E215DD4-E014-79D7-4C88-AA72CF83E9D3}" dt="2024-03-24T19:54:08.417" v="13"/>
          <ac:spMkLst>
            <pc:docMk/>
            <pc:sldMk cId="2798840644" sldId="256"/>
            <ac:spMk id="2080" creationId="{19A55484-B97B-45ED-A47D-EBECAC290DBE}"/>
          </ac:spMkLst>
        </pc:spChg>
        <pc:spChg chg="del">
          <ac:chgData name="Holly Riches" userId="S::hriches@kea.cornwall.sch.uk::a5c0e269-b780-4068-9a54-2c79dac76301" providerId="AD" clId="Web-{6E215DD4-E014-79D7-4C88-AA72CF83E9D3}" dt="2024-03-24T19:54:08.417" v="13"/>
          <ac:spMkLst>
            <pc:docMk/>
            <pc:sldMk cId="2798840644" sldId="256"/>
            <ac:spMk id="2084" creationId="{B31CB7B9-2B8F-4AD6-9FFE-5DAE8E132289}"/>
          </ac:spMkLst>
        </pc:spChg>
        <pc:spChg chg="add del">
          <ac:chgData name="Holly Riches" userId="S::hriches@kea.cornwall.sch.uk::a5c0e269-b780-4068-9a54-2c79dac76301" providerId="AD" clId="Web-{6E215DD4-E014-79D7-4C88-AA72CF83E9D3}" dt="2024-03-24T19:54:18.980" v="17"/>
          <ac:spMkLst>
            <pc:docMk/>
            <pc:sldMk cId="2798840644" sldId="256"/>
            <ac:spMk id="2093" creationId="{489B7BFD-8F45-4093-AD9C-91B15B0503D9}"/>
          </ac:spMkLst>
        </pc:spChg>
        <pc:spChg chg="add del">
          <ac:chgData name="Holly Riches" userId="S::hriches@kea.cornwall.sch.uk::a5c0e269-b780-4068-9a54-2c79dac76301" providerId="AD" clId="Web-{6E215DD4-E014-79D7-4C88-AA72CF83E9D3}" dt="2024-03-24T19:54:18.980" v="17"/>
          <ac:spMkLst>
            <pc:docMk/>
            <pc:sldMk cId="2798840644" sldId="256"/>
            <ac:spMk id="2095" creationId="{498F8FF6-43B4-494A-AF8F-123A4983EDF7}"/>
          </ac:spMkLst>
        </pc:spChg>
        <pc:spChg chg="add del">
          <ac:chgData name="Holly Riches" userId="S::hriches@kea.cornwall.sch.uk::a5c0e269-b780-4068-9a54-2c79dac76301" providerId="AD" clId="Web-{6E215DD4-E014-79D7-4C88-AA72CF83E9D3}" dt="2024-03-24T19:54:18.980" v="17"/>
          <ac:spMkLst>
            <pc:docMk/>
            <pc:sldMk cId="2798840644" sldId="256"/>
            <ac:spMk id="2097" creationId="{7F5D03CB-1EF4-4575-BA97-23EEE14EB1BC}"/>
          </ac:spMkLst>
        </pc:spChg>
        <pc:spChg chg="add del">
          <ac:chgData name="Holly Riches" userId="S::hriches@kea.cornwall.sch.uk::a5c0e269-b780-4068-9a54-2c79dac76301" providerId="AD" clId="Web-{6E215DD4-E014-79D7-4C88-AA72CF83E9D3}" dt="2024-03-24T19:54:18.980" v="17"/>
          <ac:spMkLst>
            <pc:docMk/>
            <pc:sldMk cId="2798840644" sldId="256"/>
            <ac:spMk id="2099" creationId="{AB3A981E-AF55-4BBF-85FC-8E53CC80EC80}"/>
          </ac:spMkLst>
        </pc:spChg>
        <pc:spChg chg="add del">
          <ac:chgData name="Holly Riches" userId="S::hriches@kea.cornwall.sch.uk::a5c0e269-b780-4068-9a54-2c79dac76301" providerId="AD" clId="Web-{6E215DD4-E014-79D7-4C88-AA72CF83E9D3}" dt="2024-03-24T19:54:18.980" v="17"/>
          <ac:spMkLst>
            <pc:docMk/>
            <pc:sldMk cId="2798840644" sldId="256"/>
            <ac:spMk id="2101" creationId="{A0E21CE3-CE4A-4A81-86C9-0193543418FE}"/>
          </ac:spMkLst>
        </pc:spChg>
        <pc:spChg chg="add del">
          <ac:chgData name="Holly Riches" userId="S::hriches@kea.cornwall.sch.uk::a5c0e269-b780-4068-9a54-2c79dac76301" providerId="AD" clId="Web-{6E215DD4-E014-79D7-4C88-AA72CF83E9D3}" dt="2024-03-24T19:54:18.980" v="17"/>
          <ac:spMkLst>
            <pc:docMk/>
            <pc:sldMk cId="2798840644" sldId="256"/>
            <ac:spMk id="2103" creationId="{5AFEC601-A132-47EE-B0C2-B38ACD9FCE6F}"/>
          </ac:spMkLst>
        </pc:spChg>
        <pc:spChg chg="add del">
          <ac:chgData name="Holly Riches" userId="S::hriches@kea.cornwall.sch.uk::a5c0e269-b780-4068-9a54-2c79dac76301" providerId="AD" clId="Web-{6E215DD4-E014-79D7-4C88-AA72CF83E9D3}" dt="2024-03-24T19:54:18.980" v="17"/>
          <ac:spMkLst>
            <pc:docMk/>
            <pc:sldMk cId="2798840644" sldId="256"/>
            <ac:spMk id="2105" creationId="{279CAF82-0ECF-42BE-8F37-F71941E5D410}"/>
          </ac:spMkLst>
        </pc:spChg>
        <pc:spChg chg="add del">
          <ac:chgData name="Holly Riches" userId="S::hriches@kea.cornwall.sch.uk::a5c0e269-b780-4068-9a54-2c79dac76301" providerId="AD" clId="Web-{6E215DD4-E014-79D7-4C88-AA72CF83E9D3}" dt="2024-03-24T19:54:18.980" v="17"/>
          <ac:spMkLst>
            <pc:docMk/>
            <pc:sldMk cId="2798840644" sldId="256"/>
            <ac:spMk id="2107" creationId="{72950BC3-A7CF-4F1B-8A6E-14E3DDE55CBE}"/>
          </ac:spMkLst>
        </pc:spChg>
        <pc:spChg chg="add del">
          <ac:chgData name="Holly Riches" userId="S::hriches@kea.cornwall.sch.uk::a5c0e269-b780-4068-9a54-2c79dac76301" providerId="AD" clId="Web-{6E215DD4-E014-79D7-4C88-AA72CF83E9D3}" dt="2024-03-24T19:54:18.980" v="17"/>
          <ac:spMkLst>
            <pc:docMk/>
            <pc:sldMk cId="2798840644" sldId="256"/>
            <ac:spMk id="2109" creationId="{033BC44A-0661-43B4-9C14-FD5963C226AE}"/>
          </ac:spMkLst>
        </pc:spChg>
        <pc:spChg chg="add del">
          <ac:chgData name="Holly Riches" userId="S::hriches@kea.cornwall.sch.uk::a5c0e269-b780-4068-9a54-2c79dac76301" providerId="AD" clId="Web-{6E215DD4-E014-79D7-4C88-AA72CF83E9D3}" dt="2024-03-24T19:54:18.980" v="17"/>
          <ac:spMkLst>
            <pc:docMk/>
            <pc:sldMk cId="2798840644" sldId="256"/>
            <ac:spMk id="2118" creationId="{6BFD9967-9371-4F99-A8D2-502B11A3863C}"/>
          </ac:spMkLst>
        </pc:spChg>
        <pc:spChg chg="add del">
          <ac:chgData name="Holly Riches" userId="S::hriches@kea.cornwall.sch.uk::a5c0e269-b780-4068-9a54-2c79dac76301" providerId="AD" clId="Web-{6E215DD4-E014-79D7-4C88-AA72CF83E9D3}" dt="2024-03-24T19:54:18.965" v="16"/>
          <ac:spMkLst>
            <pc:docMk/>
            <pc:sldMk cId="2798840644" sldId="256"/>
            <ac:spMk id="2123" creationId="{3A397E3E-B90C-4D82-BAAA-36F7AC6A4565}"/>
          </ac:spMkLst>
        </pc:spChg>
        <pc:spChg chg="add">
          <ac:chgData name="Holly Riches" userId="S::hriches@kea.cornwall.sch.uk::a5c0e269-b780-4068-9a54-2c79dac76301" providerId="AD" clId="Web-{6E215DD4-E014-79D7-4C88-AA72CF83E9D3}" dt="2024-03-24T19:54:18.980" v="17"/>
          <ac:spMkLst>
            <pc:docMk/>
            <pc:sldMk cId="2798840644" sldId="256"/>
            <ac:spMk id="2134" creationId="{A0569933-2A1F-487D-A657-990AFACA28B9}"/>
          </ac:spMkLst>
        </pc:spChg>
        <pc:spChg chg="add">
          <ac:chgData name="Holly Riches" userId="S::hriches@kea.cornwall.sch.uk::a5c0e269-b780-4068-9a54-2c79dac76301" providerId="AD" clId="Web-{6E215DD4-E014-79D7-4C88-AA72CF83E9D3}" dt="2024-03-24T19:54:18.980" v="17"/>
          <ac:spMkLst>
            <pc:docMk/>
            <pc:sldMk cId="2798840644" sldId="256"/>
            <ac:spMk id="2136" creationId="{41A44955-0622-4C9F-BFD2-55277314EB95}"/>
          </ac:spMkLst>
        </pc:spChg>
        <pc:spChg chg="add del">
          <ac:chgData name="Holly Riches" userId="S::hriches@kea.cornwall.sch.uk::a5c0e269-b780-4068-9a54-2c79dac76301" providerId="AD" clId="Web-{6E215DD4-E014-79D7-4C88-AA72CF83E9D3}" dt="2024-03-24T19:54:18.965" v="16"/>
          <ac:spMkLst>
            <pc:docMk/>
            <pc:sldMk cId="2798840644" sldId="256"/>
            <ac:spMk id="2137" creationId="{BE1E800F-93B7-4AB7-B63A-E4C4E9C2C392}"/>
          </ac:spMkLst>
        </pc:spChg>
        <pc:spChg chg="add">
          <ac:chgData name="Holly Riches" userId="S::hriches@kea.cornwall.sch.uk::a5c0e269-b780-4068-9a54-2c79dac76301" providerId="AD" clId="Web-{6E215DD4-E014-79D7-4C88-AA72CF83E9D3}" dt="2024-03-24T19:54:18.980" v="17"/>
          <ac:spMkLst>
            <pc:docMk/>
            <pc:sldMk cId="2798840644" sldId="256"/>
            <ac:spMk id="2138" creationId="{D6BF5730-CE16-498B-B11C-000E7F587D21}"/>
          </ac:spMkLst>
        </pc:spChg>
        <pc:spChg chg="add del">
          <ac:chgData name="Holly Riches" userId="S::hriches@kea.cornwall.sch.uk::a5c0e269-b780-4068-9a54-2c79dac76301" providerId="AD" clId="Web-{6E215DD4-E014-79D7-4C88-AA72CF83E9D3}" dt="2024-03-24T19:54:18.965" v="16"/>
          <ac:spMkLst>
            <pc:docMk/>
            <pc:sldMk cId="2798840644" sldId="256"/>
            <ac:spMk id="2139" creationId="{A2B5CBEA-F125-49B6-8335-227C325B112B}"/>
          </ac:spMkLst>
        </pc:spChg>
        <pc:spChg chg="add">
          <ac:chgData name="Holly Riches" userId="S::hriches@kea.cornwall.sch.uk::a5c0e269-b780-4068-9a54-2c79dac76301" providerId="AD" clId="Web-{6E215DD4-E014-79D7-4C88-AA72CF83E9D3}" dt="2024-03-24T19:54:18.980" v="17"/>
          <ac:spMkLst>
            <pc:docMk/>
            <pc:sldMk cId="2798840644" sldId="256"/>
            <ac:spMk id="2140" creationId="{93284B67-6F50-4C2E-904F-0054381456EE}"/>
          </ac:spMkLst>
        </pc:spChg>
        <pc:spChg chg="add del">
          <ac:chgData name="Holly Riches" userId="S::hriches@kea.cornwall.sch.uk::a5c0e269-b780-4068-9a54-2c79dac76301" providerId="AD" clId="Web-{6E215DD4-E014-79D7-4C88-AA72CF83E9D3}" dt="2024-03-24T19:54:18.965" v="16"/>
          <ac:spMkLst>
            <pc:docMk/>
            <pc:sldMk cId="2798840644" sldId="256"/>
            <ac:spMk id="2141" creationId="{A1A59942-B6FE-4CF6-8242-F6EE3231B8CB}"/>
          </ac:spMkLst>
        </pc:spChg>
        <pc:spChg chg="add del">
          <ac:chgData name="Holly Riches" userId="S::hriches@kea.cornwall.sch.uk::a5c0e269-b780-4068-9a54-2c79dac76301" providerId="AD" clId="Web-{6E215DD4-E014-79D7-4C88-AA72CF83E9D3}" dt="2024-03-24T19:54:18.965" v="16"/>
          <ac:spMkLst>
            <pc:docMk/>
            <pc:sldMk cId="2798840644" sldId="256"/>
            <ac:spMk id="2143" creationId="{F2D9628C-9189-4868-B8AA-1727266FEF32}"/>
          </ac:spMkLst>
        </pc:spChg>
        <pc:spChg chg="add del">
          <ac:chgData name="Holly Riches" userId="S::hriches@kea.cornwall.sch.uk::a5c0e269-b780-4068-9a54-2c79dac76301" providerId="AD" clId="Web-{6E215DD4-E014-79D7-4C88-AA72CF83E9D3}" dt="2024-03-24T19:54:18.965" v="16"/>
          <ac:spMkLst>
            <pc:docMk/>
            <pc:sldMk cId="2798840644" sldId="256"/>
            <ac:spMk id="2145" creationId="{1AF05241-2204-496E-AD1F-68B31922BB4A}"/>
          </ac:spMkLst>
        </pc:spChg>
        <pc:spChg chg="add">
          <ac:chgData name="Holly Riches" userId="S::hriches@kea.cornwall.sch.uk::a5c0e269-b780-4068-9a54-2c79dac76301" providerId="AD" clId="Web-{6E215DD4-E014-79D7-4C88-AA72CF83E9D3}" dt="2024-03-24T19:54:18.980" v="17"/>
          <ac:spMkLst>
            <pc:docMk/>
            <pc:sldMk cId="2798840644" sldId="256"/>
            <ac:spMk id="2154" creationId="{8B646C36-EEEC-4D52-8E8E-206F4CD8A3DA}"/>
          </ac:spMkLst>
        </pc:spChg>
        <pc:spChg chg="add">
          <ac:chgData name="Holly Riches" userId="S::hriches@kea.cornwall.sch.uk::a5c0e269-b780-4068-9a54-2c79dac76301" providerId="AD" clId="Web-{6E215DD4-E014-79D7-4C88-AA72CF83E9D3}" dt="2024-03-24T19:54:18.980" v="17"/>
          <ac:spMkLst>
            <pc:docMk/>
            <pc:sldMk cId="2798840644" sldId="256"/>
            <ac:spMk id="2155" creationId="{8258443E-B333-44F4-8D49-1EAB1C1A4613}"/>
          </ac:spMkLst>
        </pc:spChg>
        <pc:grpChg chg="del">
          <ac:chgData name="Holly Riches" userId="S::hriches@kea.cornwall.sch.uk::a5c0e269-b780-4068-9a54-2c79dac76301" providerId="AD" clId="Web-{6E215DD4-E014-79D7-4C88-AA72CF83E9D3}" dt="2024-03-24T19:54:08.417" v="13"/>
          <ac:grpSpMkLst>
            <pc:docMk/>
            <pc:sldMk cId="2798840644" sldId="256"/>
            <ac:grpSpMk id="2076" creationId="{F3F5D407-83EF-4D7F-9DAF-4C3CEB778FD2}"/>
          </ac:grpSpMkLst>
        </pc:grpChg>
        <pc:grpChg chg="del">
          <ac:chgData name="Holly Riches" userId="S::hriches@kea.cornwall.sch.uk::a5c0e269-b780-4068-9a54-2c79dac76301" providerId="AD" clId="Web-{6E215DD4-E014-79D7-4C88-AA72CF83E9D3}" dt="2024-03-24T19:54:08.417" v="13"/>
          <ac:grpSpMkLst>
            <pc:docMk/>
            <pc:sldMk cId="2798840644" sldId="256"/>
            <ac:grpSpMk id="2078" creationId="{D2539C73-C848-4608-957A-D6C016913919}"/>
          </ac:grpSpMkLst>
        </pc:grpChg>
        <pc:grpChg chg="add del">
          <ac:chgData name="Holly Riches" userId="S::hriches@kea.cornwall.sch.uk::a5c0e269-b780-4068-9a54-2c79dac76301" providerId="AD" clId="Web-{6E215DD4-E014-79D7-4C88-AA72CF83E9D3}" dt="2024-03-24T19:54:18.980" v="17"/>
          <ac:grpSpMkLst>
            <pc:docMk/>
            <pc:sldMk cId="2798840644" sldId="256"/>
            <ac:grpSpMk id="2111" creationId="{FB9739EB-7F66-433D-841F-AB3CD18700B7}"/>
          </ac:grpSpMkLst>
        </pc:grpChg>
        <pc:grpChg chg="add del">
          <ac:chgData name="Holly Riches" userId="S::hriches@kea.cornwall.sch.uk::a5c0e269-b780-4068-9a54-2c79dac76301" providerId="AD" clId="Web-{6E215DD4-E014-79D7-4C88-AA72CF83E9D3}" dt="2024-03-24T19:54:18.965" v="16"/>
          <ac:grpSpMkLst>
            <pc:docMk/>
            <pc:sldMk cId="2798840644" sldId="256"/>
            <ac:grpSpMk id="2125" creationId="{A464D8F0-8ADF-41F0-B6EF-EDCB07786F02}"/>
          </ac:grpSpMkLst>
        </pc:grpChg>
        <pc:grpChg chg="add">
          <ac:chgData name="Holly Riches" userId="S::hriches@kea.cornwall.sch.uk::a5c0e269-b780-4068-9a54-2c79dac76301" providerId="AD" clId="Web-{6E215DD4-E014-79D7-4C88-AA72CF83E9D3}" dt="2024-03-24T19:54:18.980" v="17"/>
          <ac:grpSpMkLst>
            <pc:docMk/>
            <pc:sldMk cId="2798840644" sldId="256"/>
            <ac:grpSpMk id="2127" creationId="{FB9739EB-7F66-433D-841F-AB3CD18700B7}"/>
          </ac:grpSpMkLst>
        </pc:grpChg>
        <pc:grpChg chg="add del">
          <ac:chgData name="Holly Riches" userId="S::hriches@kea.cornwall.sch.uk::a5c0e269-b780-4068-9a54-2c79dac76301" providerId="AD" clId="Web-{6E215DD4-E014-79D7-4C88-AA72CF83E9D3}" dt="2024-03-24T19:54:18.965" v="16"/>
          <ac:grpSpMkLst>
            <pc:docMk/>
            <pc:sldMk cId="2798840644" sldId="256"/>
            <ac:grpSpMk id="2129" creationId="{E21147CC-0146-459F-AC50-3DE54A0E77C8}"/>
          </ac:grpSpMkLst>
        </pc:grpChg>
        <pc:grpChg chg="add del">
          <ac:chgData name="Holly Riches" userId="S::hriches@kea.cornwall.sch.uk::a5c0e269-b780-4068-9a54-2c79dac76301" providerId="AD" clId="Web-{6E215DD4-E014-79D7-4C88-AA72CF83E9D3}" dt="2024-03-24T19:54:18.965" v="16"/>
          <ac:grpSpMkLst>
            <pc:docMk/>
            <pc:sldMk cId="2798840644" sldId="256"/>
            <ac:grpSpMk id="2133" creationId="{CE7D92DE-9334-4F12-AD6B-8548D4F9A181}"/>
          </ac:grpSpMkLst>
        </pc:grpChg>
        <pc:grpChg chg="add del">
          <ac:chgData name="Holly Riches" userId="S::hriches@kea.cornwall.sch.uk::a5c0e269-b780-4068-9a54-2c79dac76301" providerId="AD" clId="Web-{6E215DD4-E014-79D7-4C88-AA72CF83E9D3}" dt="2024-03-24T19:54:18.965" v="16"/>
          <ac:grpSpMkLst>
            <pc:docMk/>
            <pc:sldMk cId="2798840644" sldId="256"/>
            <ac:grpSpMk id="2147" creationId="{FB9739EB-7F66-433D-841F-AB3CD18700B7}"/>
          </ac:grpSpMkLst>
        </pc:grpChg>
        <pc:picChg chg="add mod">
          <ac:chgData name="Holly Riches" userId="S::hriches@kea.cornwall.sch.uk::a5c0e269-b780-4068-9a54-2c79dac76301" providerId="AD" clId="Web-{6E215DD4-E014-79D7-4C88-AA72CF83E9D3}" dt="2024-03-24T19:54:18.980" v="17"/>
          <ac:picMkLst>
            <pc:docMk/>
            <pc:sldMk cId="2798840644" sldId="256"/>
            <ac:picMk id="2" creationId="{54097A6C-66F7-D803-9840-357EB5868319}"/>
          </ac:picMkLst>
        </pc:picChg>
        <pc:picChg chg="mod ord">
          <ac:chgData name="Holly Riches" userId="S::hriches@kea.cornwall.sch.uk::a5c0e269-b780-4068-9a54-2c79dac76301" providerId="AD" clId="Web-{6E215DD4-E014-79D7-4C88-AA72CF83E9D3}" dt="2024-03-24T19:54:18.980" v="17"/>
          <ac:picMkLst>
            <pc:docMk/>
            <pc:sldMk cId="2798840644" sldId="256"/>
            <ac:picMk id="5" creationId="{5D138DE9-DCC5-092A-061D-B87398797C13}"/>
          </ac:picMkLst>
        </pc:picChg>
        <pc:picChg chg="del">
          <ac:chgData name="Holly Riches" userId="S::hriches@kea.cornwall.sch.uk::a5c0e269-b780-4068-9a54-2c79dac76301" providerId="AD" clId="Web-{6E215DD4-E014-79D7-4C88-AA72CF83E9D3}" dt="2024-03-24T19:50:14.530" v="11"/>
          <ac:picMkLst>
            <pc:docMk/>
            <pc:sldMk cId="2798840644" sldId="256"/>
            <ac:picMk id="1030" creationId="{4FD46D5C-8050-D89C-3003-7AC266621F11}"/>
          </ac:picMkLst>
        </pc:picChg>
      </pc:sldChg>
      <pc:sldChg chg="modSp">
        <pc:chgData name="Holly Riches" userId="S::hriches@kea.cornwall.sch.uk::a5c0e269-b780-4068-9a54-2c79dac76301" providerId="AD" clId="Web-{6E215DD4-E014-79D7-4C88-AA72CF83E9D3}" dt="2024-03-24T20:44:19.787" v="682" actId="20577"/>
        <pc:sldMkLst>
          <pc:docMk/>
          <pc:sldMk cId="2401925231" sldId="304"/>
        </pc:sldMkLst>
        <pc:spChg chg="mod">
          <ac:chgData name="Holly Riches" userId="S::hriches@kea.cornwall.sch.uk::a5c0e269-b780-4068-9a54-2c79dac76301" providerId="AD" clId="Web-{6E215DD4-E014-79D7-4C88-AA72CF83E9D3}" dt="2024-03-24T20:44:19.787" v="682" actId="20577"/>
          <ac:spMkLst>
            <pc:docMk/>
            <pc:sldMk cId="2401925231" sldId="304"/>
            <ac:spMk id="28" creationId="{F8A40BEC-38F7-A756-077D-159E5B2DF261}"/>
          </ac:spMkLst>
        </pc:spChg>
      </pc:sldChg>
      <pc:sldChg chg="modSp">
        <pc:chgData name="Holly Riches" userId="S::hriches@kea.cornwall.sch.uk::a5c0e269-b780-4068-9a54-2c79dac76301" providerId="AD" clId="Web-{6E215DD4-E014-79D7-4C88-AA72CF83E9D3}" dt="2024-03-24T21:01:46.633" v="1313" actId="20577"/>
        <pc:sldMkLst>
          <pc:docMk/>
          <pc:sldMk cId="2204468205" sldId="311"/>
        </pc:sldMkLst>
        <pc:spChg chg="mod">
          <ac:chgData name="Holly Riches" userId="S::hriches@kea.cornwall.sch.uk::a5c0e269-b780-4068-9a54-2c79dac76301" providerId="AD" clId="Web-{6E215DD4-E014-79D7-4C88-AA72CF83E9D3}" dt="2024-03-24T21:01:46.633" v="1313" actId="20577"/>
          <ac:spMkLst>
            <pc:docMk/>
            <pc:sldMk cId="2204468205" sldId="311"/>
            <ac:spMk id="20" creationId="{C6C5F087-89A5-7DE4-BC0E-F6882FBFF284}"/>
          </ac:spMkLst>
        </pc:spChg>
      </pc:sldChg>
      <pc:sldChg chg="addSp delSp modSp addAnim delAnim">
        <pc:chgData name="Holly Riches" userId="S::hriches@kea.cornwall.sch.uk::a5c0e269-b780-4068-9a54-2c79dac76301" providerId="AD" clId="Web-{6E215DD4-E014-79D7-4C88-AA72CF83E9D3}" dt="2024-03-24T20:40:33.588" v="639" actId="1076"/>
        <pc:sldMkLst>
          <pc:docMk/>
          <pc:sldMk cId="3431273280" sldId="313"/>
        </pc:sldMkLst>
        <pc:spChg chg="mod">
          <ac:chgData name="Holly Riches" userId="S::hriches@kea.cornwall.sch.uk::a5c0e269-b780-4068-9a54-2c79dac76301" providerId="AD" clId="Web-{6E215DD4-E014-79D7-4C88-AA72CF83E9D3}" dt="2024-03-24T20:28:18.091" v="477" actId="20577"/>
          <ac:spMkLst>
            <pc:docMk/>
            <pc:sldMk cId="3431273280" sldId="313"/>
            <ac:spMk id="2" creationId="{702CF0F7-7C33-A5B6-E950-66DDBF5F83EC}"/>
          </ac:spMkLst>
        </pc:spChg>
        <pc:spChg chg="del mod">
          <ac:chgData name="Holly Riches" userId="S::hriches@kea.cornwall.sch.uk::a5c0e269-b780-4068-9a54-2c79dac76301" providerId="AD" clId="Web-{6E215DD4-E014-79D7-4C88-AA72CF83E9D3}" dt="2024-03-24T20:33:33.040" v="582"/>
          <ac:spMkLst>
            <pc:docMk/>
            <pc:sldMk cId="3431273280" sldId="313"/>
            <ac:spMk id="7" creationId="{94741B82-DB5C-8164-092A-7B64783B40FC}"/>
          </ac:spMkLst>
        </pc:spChg>
        <pc:spChg chg="del mod">
          <ac:chgData name="Holly Riches" userId="S::hriches@kea.cornwall.sch.uk::a5c0e269-b780-4068-9a54-2c79dac76301" providerId="AD" clId="Web-{6E215DD4-E014-79D7-4C88-AA72CF83E9D3}" dt="2024-03-24T20:33:37.041" v="588"/>
          <ac:spMkLst>
            <pc:docMk/>
            <pc:sldMk cId="3431273280" sldId="313"/>
            <ac:spMk id="8" creationId="{53DCB429-5443-79F1-183A-D55E8819CEEC}"/>
          </ac:spMkLst>
        </pc:spChg>
        <pc:spChg chg="mod">
          <ac:chgData name="Holly Riches" userId="S::hriches@kea.cornwall.sch.uk::a5c0e269-b780-4068-9a54-2c79dac76301" providerId="AD" clId="Web-{6E215DD4-E014-79D7-4C88-AA72CF83E9D3}" dt="2024-03-24T20:40:25.041" v="638" actId="20577"/>
          <ac:spMkLst>
            <pc:docMk/>
            <pc:sldMk cId="3431273280" sldId="313"/>
            <ac:spMk id="10" creationId="{46731115-4A2B-B5F8-E73B-62306C758467}"/>
          </ac:spMkLst>
        </pc:spChg>
        <pc:spChg chg="del mod">
          <ac:chgData name="Holly Riches" userId="S::hriches@kea.cornwall.sch.uk::a5c0e269-b780-4068-9a54-2c79dac76301" providerId="AD" clId="Web-{6E215DD4-E014-79D7-4C88-AA72CF83E9D3}" dt="2024-03-24T20:29:13.218" v="485"/>
          <ac:spMkLst>
            <pc:docMk/>
            <pc:sldMk cId="3431273280" sldId="313"/>
            <ac:spMk id="11" creationId="{F2DB9A5E-305C-CF6A-3BB6-B4829AB97E61}"/>
          </ac:spMkLst>
        </pc:spChg>
        <pc:spChg chg="del mod">
          <ac:chgData name="Holly Riches" userId="S::hriches@kea.cornwall.sch.uk::a5c0e269-b780-4068-9a54-2c79dac76301" providerId="AD" clId="Web-{6E215DD4-E014-79D7-4C88-AA72CF83E9D3}" dt="2024-03-24T20:30:17.845" v="487"/>
          <ac:spMkLst>
            <pc:docMk/>
            <pc:sldMk cId="3431273280" sldId="313"/>
            <ac:spMk id="12" creationId="{5A89342D-0646-9717-BDD4-AB6E91E76D38}"/>
          </ac:spMkLst>
        </pc:spChg>
        <pc:spChg chg="del">
          <ac:chgData name="Holly Riches" userId="S::hriches@kea.cornwall.sch.uk::a5c0e269-b780-4068-9a54-2c79dac76301" providerId="AD" clId="Web-{6E215DD4-E014-79D7-4C88-AA72CF83E9D3}" dt="2024-03-24T20:28:32.794" v="483"/>
          <ac:spMkLst>
            <pc:docMk/>
            <pc:sldMk cId="3431273280" sldId="313"/>
            <ac:spMk id="13" creationId="{2D4DD0CB-6636-8D91-4A11-841D94091897}"/>
          </ac:spMkLst>
        </pc:spChg>
        <pc:spChg chg="add mod">
          <ac:chgData name="Holly Riches" userId="S::hriches@kea.cornwall.sch.uk::a5c0e269-b780-4068-9a54-2c79dac76301" providerId="AD" clId="Web-{6E215DD4-E014-79D7-4C88-AA72CF83E9D3}" dt="2024-03-24T20:33:58.963" v="596" actId="20577"/>
          <ac:spMkLst>
            <pc:docMk/>
            <pc:sldMk cId="3431273280" sldId="313"/>
            <ac:spMk id="15" creationId="{10C138FA-488D-EBD2-ABCC-0975B42E7DF3}"/>
          </ac:spMkLst>
        </pc:spChg>
        <pc:spChg chg="add mod">
          <ac:chgData name="Holly Riches" userId="S::hriches@kea.cornwall.sch.uk::a5c0e269-b780-4068-9a54-2c79dac76301" providerId="AD" clId="Web-{6E215DD4-E014-79D7-4C88-AA72CF83E9D3}" dt="2024-03-24T20:34:08.854" v="606" actId="20577"/>
          <ac:spMkLst>
            <pc:docMk/>
            <pc:sldMk cId="3431273280" sldId="313"/>
            <ac:spMk id="17" creationId="{F3192DAF-512C-EFBE-99D0-D531E5E847CE}"/>
          </ac:spMkLst>
        </pc:spChg>
        <pc:spChg chg="add mod">
          <ac:chgData name="Holly Riches" userId="S::hriches@kea.cornwall.sch.uk::a5c0e269-b780-4068-9a54-2c79dac76301" providerId="AD" clId="Web-{6E215DD4-E014-79D7-4C88-AA72CF83E9D3}" dt="2024-03-24T20:34:18.027" v="613" actId="20577"/>
          <ac:spMkLst>
            <pc:docMk/>
            <pc:sldMk cId="3431273280" sldId="313"/>
            <ac:spMk id="19" creationId="{B1319FC9-FC4F-C2BA-4A94-016BC630DDE6}"/>
          </ac:spMkLst>
        </pc:spChg>
        <pc:spChg chg="add mod">
          <ac:chgData name="Holly Riches" userId="S::hriches@kea.cornwall.sch.uk::a5c0e269-b780-4068-9a54-2c79dac76301" providerId="AD" clId="Web-{6E215DD4-E014-79D7-4C88-AA72CF83E9D3}" dt="2024-03-24T20:34:29.730" v="620" actId="20577"/>
          <ac:spMkLst>
            <pc:docMk/>
            <pc:sldMk cId="3431273280" sldId="313"/>
            <ac:spMk id="21" creationId="{D2559436-903A-63AD-934D-82A2AE83DB5B}"/>
          </ac:spMkLst>
        </pc:spChg>
        <pc:spChg chg="add mod">
          <ac:chgData name="Holly Riches" userId="S::hriches@kea.cornwall.sch.uk::a5c0e269-b780-4068-9a54-2c79dac76301" providerId="AD" clId="Web-{6E215DD4-E014-79D7-4C88-AA72CF83E9D3}" dt="2024-03-24T20:34:39.996" v="624" actId="20577"/>
          <ac:spMkLst>
            <pc:docMk/>
            <pc:sldMk cId="3431273280" sldId="313"/>
            <ac:spMk id="23" creationId="{01CC84EC-12CE-3AFC-AB57-8944C5C77CDD}"/>
          </ac:spMkLst>
        </pc:spChg>
        <pc:picChg chg="mod">
          <ac:chgData name="Holly Riches" userId="S::hriches@kea.cornwall.sch.uk::a5c0e269-b780-4068-9a54-2c79dac76301" providerId="AD" clId="Web-{6E215DD4-E014-79D7-4C88-AA72CF83E9D3}" dt="2024-03-24T20:40:33.588" v="639" actId="1076"/>
          <ac:picMkLst>
            <pc:docMk/>
            <pc:sldMk cId="3431273280" sldId="313"/>
            <ac:picMk id="3" creationId="{D2EF3684-E8B2-CF94-C4DB-553AC501FB5E}"/>
          </ac:picMkLst>
        </pc:picChg>
        <pc:picChg chg="mod">
          <ac:chgData name="Holly Riches" userId="S::hriches@kea.cornwall.sch.uk::a5c0e269-b780-4068-9a54-2c79dac76301" providerId="AD" clId="Web-{6E215DD4-E014-79D7-4C88-AA72CF83E9D3}" dt="2024-03-24T20:23:07.766" v="432" actId="1076"/>
          <ac:picMkLst>
            <pc:docMk/>
            <pc:sldMk cId="3431273280" sldId="313"/>
            <ac:picMk id="14" creationId="{498EB297-1EA8-7ED1-5ACA-CE53772274CB}"/>
          </ac:picMkLst>
        </pc:picChg>
      </pc:sldChg>
      <pc:sldChg chg="modSp">
        <pc:chgData name="Holly Riches" userId="S::hriches@kea.cornwall.sch.uk::a5c0e269-b780-4068-9a54-2c79dac76301" providerId="AD" clId="Web-{6E215DD4-E014-79D7-4C88-AA72CF83E9D3}" dt="2024-03-24T20:50:41.990" v="877" actId="20577"/>
        <pc:sldMkLst>
          <pc:docMk/>
          <pc:sldMk cId="1074238112" sldId="315"/>
        </pc:sldMkLst>
        <pc:spChg chg="mod">
          <ac:chgData name="Holly Riches" userId="S::hriches@kea.cornwall.sch.uk::a5c0e269-b780-4068-9a54-2c79dac76301" providerId="AD" clId="Web-{6E215DD4-E014-79D7-4C88-AA72CF83E9D3}" dt="2024-03-24T20:50:41.990" v="877" actId="20577"/>
          <ac:spMkLst>
            <pc:docMk/>
            <pc:sldMk cId="1074238112" sldId="315"/>
            <ac:spMk id="3" creationId="{731C7BA4-2BA2-95C0-A14B-E57843AE79F2}"/>
          </ac:spMkLst>
        </pc:spChg>
        <pc:spChg chg="mod">
          <ac:chgData name="Holly Riches" userId="S::hriches@kea.cornwall.sch.uk::a5c0e269-b780-4068-9a54-2c79dac76301" providerId="AD" clId="Web-{6E215DD4-E014-79D7-4C88-AA72CF83E9D3}" dt="2024-03-24T20:49:51.159" v="858" actId="20577"/>
          <ac:spMkLst>
            <pc:docMk/>
            <pc:sldMk cId="1074238112" sldId="315"/>
            <ac:spMk id="6" creationId="{CB316FE3-363A-FBC0-BFC7-808334FF3903}"/>
          </ac:spMkLst>
        </pc:spChg>
        <pc:spChg chg="mod">
          <ac:chgData name="Holly Riches" userId="S::hriches@kea.cornwall.sch.uk::a5c0e269-b780-4068-9a54-2c79dac76301" providerId="AD" clId="Web-{6E215DD4-E014-79D7-4C88-AA72CF83E9D3}" dt="2024-03-24T20:49:14.689" v="843" actId="20577"/>
          <ac:spMkLst>
            <pc:docMk/>
            <pc:sldMk cId="1074238112" sldId="315"/>
            <ac:spMk id="9" creationId="{25EA1C4D-0C50-7B6D-A5CC-BD1136206141}"/>
          </ac:spMkLst>
        </pc:spChg>
        <pc:spChg chg="mod">
          <ac:chgData name="Holly Riches" userId="S::hriches@kea.cornwall.sch.uk::a5c0e269-b780-4068-9a54-2c79dac76301" providerId="AD" clId="Web-{6E215DD4-E014-79D7-4C88-AA72CF83E9D3}" dt="2024-03-24T20:50:12.191" v="863" actId="20577"/>
          <ac:spMkLst>
            <pc:docMk/>
            <pc:sldMk cId="1074238112" sldId="315"/>
            <ac:spMk id="14" creationId="{E2BA272B-069A-7D9E-77AF-CEE4C8154D49}"/>
          </ac:spMkLst>
        </pc:spChg>
        <pc:spChg chg="mod">
          <ac:chgData name="Holly Riches" userId="S::hriches@kea.cornwall.sch.uk::a5c0e269-b780-4068-9a54-2c79dac76301" providerId="AD" clId="Web-{6E215DD4-E014-79D7-4C88-AA72CF83E9D3}" dt="2024-03-24T20:50:05.910" v="861" actId="1076"/>
          <ac:spMkLst>
            <pc:docMk/>
            <pc:sldMk cId="1074238112" sldId="315"/>
            <ac:spMk id="16" creationId="{C2A8BAE3-83F6-BCEF-FD41-F5C9E5408737}"/>
          </ac:spMkLst>
        </pc:spChg>
        <pc:spChg chg="mod">
          <ac:chgData name="Holly Riches" userId="S::hriches@kea.cornwall.sch.uk::a5c0e269-b780-4068-9a54-2c79dac76301" providerId="AD" clId="Web-{6E215DD4-E014-79D7-4C88-AA72CF83E9D3}" dt="2024-03-24T20:50:02.316" v="860" actId="1076"/>
          <ac:spMkLst>
            <pc:docMk/>
            <pc:sldMk cId="1074238112" sldId="315"/>
            <ac:spMk id="18" creationId="{41B69A93-4949-CB58-97FA-335F71C7423C}"/>
          </ac:spMkLst>
        </pc:spChg>
      </pc:sldChg>
      <pc:sldChg chg="delSp modSp">
        <pc:chgData name="Holly Riches" userId="S::hriches@kea.cornwall.sch.uk::a5c0e269-b780-4068-9a54-2c79dac76301" providerId="AD" clId="Web-{6E215DD4-E014-79D7-4C88-AA72CF83E9D3}" dt="2024-03-24T21:27:31.531" v="1419" actId="20577"/>
        <pc:sldMkLst>
          <pc:docMk/>
          <pc:sldMk cId="1742905691" sldId="334"/>
        </pc:sldMkLst>
        <pc:spChg chg="mod">
          <ac:chgData name="Holly Riches" userId="S::hriches@kea.cornwall.sch.uk::a5c0e269-b780-4068-9a54-2c79dac76301" providerId="AD" clId="Web-{6E215DD4-E014-79D7-4C88-AA72CF83E9D3}" dt="2024-03-24T21:03:30.215" v="1334" actId="20577"/>
          <ac:spMkLst>
            <pc:docMk/>
            <pc:sldMk cId="1742905691" sldId="334"/>
            <ac:spMk id="9" creationId="{F7A6046B-B9F9-E703-6EA0-C21632754513}"/>
          </ac:spMkLst>
        </pc:spChg>
        <pc:spChg chg="mod">
          <ac:chgData name="Holly Riches" userId="S::hriches@kea.cornwall.sch.uk::a5c0e269-b780-4068-9a54-2c79dac76301" providerId="AD" clId="Web-{6E215DD4-E014-79D7-4C88-AA72CF83E9D3}" dt="2024-03-24T21:25:10.900" v="1414" actId="20577"/>
          <ac:spMkLst>
            <pc:docMk/>
            <pc:sldMk cId="1742905691" sldId="334"/>
            <ac:spMk id="10" creationId="{ED45CF48-B704-0963-D0FD-06FCDABD8BC4}"/>
          </ac:spMkLst>
        </pc:spChg>
        <pc:spChg chg="mod">
          <ac:chgData name="Holly Riches" userId="S::hriches@kea.cornwall.sch.uk::a5c0e269-b780-4068-9a54-2c79dac76301" providerId="AD" clId="Web-{6E215DD4-E014-79D7-4C88-AA72CF83E9D3}" dt="2024-03-24T21:06:30.863" v="1382" actId="20577"/>
          <ac:spMkLst>
            <pc:docMk/>
            <pc:sldMk cId="1742905691" sldId="334"/>
            <ac:spMk id="11" creationId="{7DF51366-9F3B-B206-6D35-9F3CB3A6BCEE}"/>
          </ac:spMkLst>
        </pc:spChg>
        <pc:spChg chg="mod">
          <ac:chgData name="Holly Riches" userId="S::hriches@kea.cornwall.sch.uk::a5c0e269-b780-4068-9a54-2c79dac76301" providerId="AD" clId="Web-{6E215DD4-E014-79D7-4C88-AA72CF83E9D3}" dt="2024-03-24T21:04:24.045" v="1371" actId="20577"/>
          <ac:spMkLst>
            <pc:docMk/>
            <pc:sldMk cId="1742905691" sldId="334"/>
            <ac:spMk id="12" creationId="{D0132C31-EB0C-7003-C5CE-F3B5388F4AC9}"/>
          </ac:spMkLst>
        </pc:spChg>
        <pc:spChg chg="del mod">
          <ac:chgData name="Holly Riches" userId="S::hriches@kea.cornwall.sch.uk::a5c0e269-b780-4068-9a54-2c79dac76301" providerId="AD" clId="Web-{6E215DD4-E014-79D7-4C88-AA72CF83E9D3}" dt="2024-03-24T21:03:39.825" v="1340"/>
          <ac:spMkLst>
            <pc:docMk/>
            <pc:sldMk cId="1742905691" sldId="334"/>
            <ac:spMk id="14" creationId="{BAC8BDDC-D8B6-4499-D833-99E63115CC78}"/>
          </ac:spMkLst>
        </pc:spChg>
        <pc:spChg chg="del mod">
          <ac:chgData name="Holly Riches" userId="S::hriches@kea.cornwall.sch.uk::a5c0e269-b780-4068-9a54-2c79dac76301" providerId="AD" clId="Web-{6E215DD4-E014-79D7-4C88-AA72CF83E9D3}" dt="2024-03-24T21:03:46.700" v="1343"/>
          <ac:spMkLst>
            <pc:docMk/>
            <pc:sldMk cId="1742905691" sldId="334"/>
            <ac:spMk id="15" creationId="{49FF2EE2-6EDB-012A-2776-E82AE461E076}"/>
          </ac:spMkLst>
        </pc:spChg>
        <pc:spChg chg="mod">
          <ac:chgData name="Holly Riches" userId="S::hriches@kea.cornwall.sch.uk::a5c0e269-b780-4068-9a54-2c79dac76301" providerId="AD" clId="Web-{6E215DD4-E014-79D7-4C88-AA72CF83E9D3}" dt="2024-03-24T21:08:11.726" v="1411" actId="20577"/>
          <ac:spMkLst>
            <pc:docMk/>
            <pc:sldMk cId="1742905691" sldId="334"/>
            <ac:spMk id="16" creationId="{4F0C37BE-E9AB-5433-B958-F6B41C82155C}"/>
          </ac:spMkLst>
        </pc:spChg>
        <pc:spChg chg="mod">
          <ac:chgData name="Holly Riches" userId="S::hriches@kea.cornwall.sch.uk::a5c0e269-b780-4068-9a54-2c79dac76301" providerId="AD" clId="Web-{6E215DD4-E014-79D7-4C88-AA72CF83E9D3}" dt="2024-03-24T21:27:31.531" v="1419" actId="20577"/>
          <ac:spMkLst>
            <pc:docMk/>
            <pc:sldMk cId="1742905691" sldId="334"/>
            <ac:spMk id="17" creationId="{B05251C1-D6EA-CF76-8F08-274F6F1F7BDE}"/>
          </ac:spMkLst>
        </pc:spChg>
      </pc:sldChg>
      <pc:sldChg chg="addSp delSp modSp addAnim delAnim">
        <pc:chgData name="Holly Riches" userId="S::hriches@kea.cornwall.sch.uk::a5c0e269-b780-4068-9a54-2c79dac76301" providerId="AD" clId="Web-{6E215DD4-E014-79D7-4C88-AA72CF83E9D3}" dt="2024-03-24T20:20:07.634" v="346" actId="20577"/>
        <pc:sldMkLst>
          <pc:docMk/>
          <pc:sldMk cId="1406135269" sldId="336"/>
        </pc:sldMkLst>
        <pc:spChg chg="del mod">
          <ac:chgData name="Holly Riches" userId="S::hriches@kea.cornwall.sch.uk::a5c0e269-b780-4068-9a54-2c79dac76301" providerId="AD" clId="Web-{6E215DD4-E014-79D7-4C88-AA72CF83E9D3}" dt="2024-03-24T19:58:07.583" v="73"/>
          <ac:spMkLst>
            <pc:docMk/>
            <pc:sldMk cId="1406135269" sldId="336"/>
            <ac:spMk id="2" creationId="{EF50E8EC-B266-3E1D-B426-350B2F190839}"/>
          </ac:spMkLst>
        </pc:spChg>
        <pc:spChg chg="del mod">
          <ac:chgData name="Holly Riches" userId="S::hriches@kea.cornwall.sch.uk::a5c0e269-b780-4068-9a54-2c79dac76301" providerId="AD" clId="Web-{6E215DD4-E014-79D7-4C88-AA72CF83E9D3}" dt="2024-03-24T20:14:10.464" v="232"/>
          <ac:spMkLst>
            <pc:docMk/>
            <pc:sldMk cId="1406135269" sldId="336"/>
            <ac:spMk id="3" creationId="{14C66B08-1BFA-367C-E599-D6E410642865}"/>
          </ac:spMkLst>
        </pc:spChg>
        <pc:spChg chg="mod">
          <ac:chgData name="Holly Riches" userId="S::hriches@kea.cornwall.sch.uk::a5c0e269-b780-4068-9a54-2c79dac76301" providerId="AD" clId="Web-{6E215DD4-E014-79D7-4C88-AA72CF83E9D3}" dt="2024-03-24T20:19:16.163" v="325" actId="20577"/>
          <ac:spMkLst>
            <pc:docMk/>
            <pc:sldMk cId="1406135269" sldId="336"/>
            <ac:spMk id="5" creationId="{F6D0BECB-693B-2D75-B658-589A87CF789E}"/>
          </ac:spMkLst>
        </pc:spChg>
        <pc:spChg chg="add mod">
          <ac:chgData name="Holly Riches" userId="S::hriches@kea.cornwall.sch.uk::a5c0e269-b780-4068-9a54-2c79dac76301" providerId="AD" clId="Web-{6E215DD4-E014-79D7-4C88-AA72CF83E9D3}" dt="2024-03-24T20:19:32.977" v="330" actId="20577"/>
          <ac:spMkLst>
            <pc:docMk/>
            <pc:sldMk cId="1406135269" sldId="336"/>
            <ac:spMk id="9" creationId="{AE90274C-3F2E-3905-DDBF-2194CADDBA0F}"/>
          </ac:spMkLst>
        </pc:spChg>
        <pc:spChg chg="mod">
          <ac:chgData name="Holly Riches" userId="S::hriches@kea.cornwall.sch.uk::a5c0e269-b780-4068-9a54-2c79dac76301" providerId="AD" clId="Web-{6E215DD4-E014-79D7-4C88-AA72CF83E9D3}" dt="2024-03-24T20:14:18.667" v="237" actId="20577"/>
          <ac:spMkLst>
            <pc:docMk/>
            <pc:sldMk cId="1406135269" sldId="336"/>
            <ac:spMk id="13" creationId="{81DC91FB-DDC2-6629-ECF0-3E98F03A520C}"/>
          </ac:spMkLst>
        </pc:spChg>
        <pc:spChg chg="mod">
          <ac:chgData name="Holly Riches" userId="S::hriches@kea.cornwall.sch.uk::a5c0e269-b780-4068-9a54-2c79dac76301" providerId="AD" clId="Web-{6E215DD4-E014-79D7-4C88-AA72CF83E9D3}" dt="2024-03-24T20:17:51.785" v="316" actId="20577"/>
          <ac:spMkLst>
            <pc:docMk/>
            <pc:sldMk cId="1406135269" sldId="336"/>
            <ac:spMk id="15" creationId="{02A251CD-FC19-4571-6154-41C7A44D37D1}"/>
          </ac:spMkLst>
        </pc:spChg>
        <pc:spChg chg="mod">
          <ac:chgData name="Holly Riches" userId="S::hriches@kea.cornwall.sch.uk::a5c0e269-b780-4068-9a54-2c79dac76301" providerId="AD" clId="Web-{6E215DD4-E014-79D7-4C88-AA72CF83E9D3}" dt="2024-03-24T20:11:45.146" v="162" actId="20577"/>
          <ac:spMkLst>
            <pc:docMk/>
            <pc:sldMk cId="1406135269" sldId="336"/>
            <ac:spMk id="16" creationId="{1A9681AB-3B5A-9C26-9B1B-8B4E1AB51CD2}"/>
          </ac:spMkLst>
        </pc:spChg>
        <pc:spChg chg="add mod">
          <ac:chgData name="Holly Riches" userId="S::hriches@kea.cornwall.sch.uk::a5c0e269-b780-4068-9a54-2c79dac76301" providerId="AD" clId="Web-{6E215DD4-E014-79D7-4C88-AA72CF83E9D3}" dt="2024-03-24T20:20:07.634" v="346" actId="20577"/>
          <ac:spMkLst>
            <pc:docMk/>
            <pc:sldMk cId="1406135269" sldId="336"/>
            <ac:spMk id="17" creationId="{9C2F749C-3446-3F1D-ECD9-323D4B7D64D6}"/>
          </ac:spMkLst>
        </pc:spChg>
        <pc:spChg chg="mod">
          <ac:chgData name="Holly Riches" userId="S::hriches@kea.cornwall.sch.uk::a5c0e269-b780-4068-9a54-2c79dac76301" providerId="AD" clId="Web-{6E215DD4-E014-79D7-4C88-AA72CF83E9D3}" dt="2024-03-24T20:15:03.716" v="258" actId="20577"/>
          <ac:spMkLst>
            <pc:docMk/>
            <pc:sldMk cId="1406135269" sldId="336"/>
            <ac:spMk id="94" creationId="{954BF10E-4559-4F28-91B0-3D0C2C48647A}"/>
          </ac:spMkLst>
        </pc:spChg>
        <pc:picChg chg="mod">
          <ac:chgData name="Holly Riches" userId="S::hriches@kea.cornwall.sch.uk::a5c0e269-b780-4068-9a54-2c79dac76301" providerId="AD" clId="Web-{6E215DD4-E014-79D7-4C88-AA72CF83E9D3}" dt="2024-03-24T20:18:09.630" v="317" actId="1076"/>
          <ac:picMkLst>
            <pc:docMk/>
            <pc:sldMk cId="1406135269" sldId="336"/>
            <ac:picMk id="6" creationId="{8275E111-E2BC-4292-B4C7-8C1CB3F8849D}"/>
          </ac:picMkLst>
        </pc:picChg>
        <pc:picChg chg="mod">
          <ac:chgData name="Holly Riches" userId="S::hriches@kea.cornwall.sch.uk::a5c0e269-b780-4068-9a54-2c79dac76301" providerId="AD" clId="Web-{6E215DD4-E014-79D7-4C88-AA72CF83E9D3}" dt="2024-03-24T20:17:06.268" v="305" actId="1076"/>
          <ac:picMkLst>
            <pc:docMk/>
            <pc:sldMk cId="1406135269" sldId="336"/>
            <ac:picMk id="7" creationId="{5B7411A8-E260-551F-591E-F09BBD04C9CC}"/>
          </ac:picMkLst>
        </pc:picChg>
      </pc:sldChg>
      <pc:sldChg chg="addSp delSp modSp addAnim delAnim">
        <pc:chgData name="Holly Riches" userId="S::hriches@kea.cornwall.sch.uk::a5c0e269-b780-4068-9a54-2c79dac76301" providerId="AD" clId="Web-{6E215DD4-E014-79D7-4C88-AA72CF83E9D3}" dt="2024-03-24T21:02:58.229" v="1323" actId="1076"/>
        <pc:sldMkLst>
          <pc:docMk/>
          <pc:sldMk cId="1531585141" sldId="340"/>
        </pc:sldMkLst>
        <pc:spChg chg="mod">
          <ac:chgData name="Holly Riches" userId="S::hriches@kea.cornwall.sch.uk::a5c0e269-b780-4068-9a54-2c79dac76301" providerId="AD" clId="Web-{6E215DD4-E014-79D7-4C88-AA72CF83E9D3}" dt="2024-03-24T20:53:30.047" v="1108" actId="20577"/>
          <ac:spMkLst>
            <pc:docMk/>
            <pc:sldMk cId="1531585141" sldId="340"/>
            <ac:spMk id="3" creationId="{52F27B9B-7132-BD73-0FD1-DFB50880A97C}"/>
          </ac:spMkLst>
        </pc:spChg>
        <pc:spChg chg="mod">
          <ac:chgData name="Holly Riches" userId="S::hriches@kea.cornwall.sch.uk::a5c0e269-b780-4068-9a54-2c79dac76301" providerId="AD" clId="Web-{6E215DD4-E014-79D7-4C88-AA72CF83E9D3}" dt="2024-03-24T20:53:44.314" v="1118" actId="20577"/>
          <ac:spMkLst>
            <pc:docMk/>
            <pc:sldMk cId="1531585141" sldId="340"/>
            <ac:spMk id="5" creationId="{9E79395F-CA82-6668-8C7C-5AE7F969EF3F}"/>
          </ac:spMkLst>
        </pc:spChg>
        <pc:spChg chg="mod">
          <ac:chgData name="Holly Riches" userId="S::hriches@kea.cornwall.sch.uk::a5c0e269-b780-4068-9a54-2c79dac76301" providerId="AD" clId="Web-{6E215DD4-E014-79D7-4C88-AA72CF83E9D3}" dt="2024-03-24T20:53:48.892" v="1122" actId="20577"/>
          <ac:spMkLst>
            <pc:docMk/>
            <pc:sldMk cId="1531585141" sldId="340"/>
            <ac:spMk id="6" creationId="{76A0EC70-F00D-F9EC-08E9-FC7D0CB093FD}"/>
          </ac:spMkLst>
        </pc:spChg>
        <pc:spChg chg="del mod">
          <ac:chgData name="Holly Riches" userId="S::hriches@kea.cornwall.sch.uk::a5c0e269-b780-4068-9a54-2c79dac76301" providerId="AD" clId="Web-{6E215DD4-E014-79D7-4C88-AA72CF83E9D3}" dt="2024-03-24T20:53:37.767" v="1112"/>
          <ac:spMkLst>
            <pc:docMk/>
            <pc:sldMk cId="1531585141" sldId="340"/>
            <ac:spMk id="7" creationId="{9D0B2F92-02DA-5AD1-60BD-CE6264A0FBD0}"/>
          </ac:spMkLst>
        </pc:spChg>
        <pc:spChg chg="mod">
          <ac:chgData name="Holly Riches" userId="S::hriches@kea.cornwall.sch.uk::a5c0e269-b780-4068-9a54-2c79dac76301" providerId="AD" clId="Web-{6E215DD4-E014-79D7-4C88-AA72CF83E9D3}" dt="2024-03-24T20:54:04.768" v="1142" actId="1076"/>
          <ac:spMkLst>
            <pc:docMk/>
            <pc:sldMk cId="1531585141" sldId="340"/>
            <ac:spMk id="9" creationId="{C3115925-D0E4-81E2-4966-E40685FBB152}"/>
          </ac:spMkLst>
        </pc:spChg>
        <pc:spChg chg="mod">
          <ac:chgData name="Holly Riches" userId="S::hriches@kea.cornwall.sch.uk::a5c0e269-b780-4068-9a54-2c79dac76301" providerId="AD" clId="Web-{6E215DD4-E014-79D7-4C88-AA72CF83E9D3}" dt="2024-03-24T20:54:14.987" v="1157" actId="20577"/>
          <ac:spMkLst>
            <pc:docMk/>
            <pc:sldMk cId="1531585141" sldId="340"/>
            <ac:spMk id="10" creationId="{CFE230CF-FF06-CE17-2C2F-4F7923C49607}"/>
          </ac:spMkLst>
        </pc:spChg>
        <pc:spChg chg="add mod">
          <ac:chgData name="Holly Riches" userId="S::hriches@kea.cornwall.sch.uk::a5c0e269-b780-4068-9a54-2c79dac76301" providerId="AD" clId="Web-{6E215DD4-E014-79D7-4C88-AA72CF83E9D3}" dt="2024-03-24T20:55:42.900" v="1195" actId="1076"/>
          <ac:spMkLst>
            <pc:docMk/>
            <pc:sldMk cId="1531585141" sldId="340"/>
            <ac:spMk id="11" creationId="{4867C8BB-08CD-E8F8-A7F0-F4BEC61640CA}"/>
          </ac:spMkLst>
        </pc:spChg>
        <pc:spChg chg="add del mod">
          <ac:chgData name="Holly Riches" userId="S::hriches@kea.cornwall.sch.uk::a5c0e269-b780-4068-9a54-2c79dac76301" providerId="AD" clId="Web-{6E215DD4-E014-79D7-4C88-AA72CF83E9D3}" dt="2024-03-24T20:54:47.972" v="1172"/>
          <ac:spMkLst>
            <pc:docMk/>
            <pc:sldMk cId="1531585141" sldId="340"/>
            <ac:spMk id="13" creationId="{64D65532-BA8F-7135-4D5E-E54C7F32D056}"/>
          </ac:spMkLst>
        </pc:spChg>
        <pc:spChg chg="del mod">
          <ac:chgData name="Holly Riches" userId="S::hriches@kea.cornwall.sch.uk::a5c0e269-b780-4068-9a54-2c79dac76301" providerId="AD" clId="Web-{6E215DD4-E014-79D7-4C88-AA72CF83E9D3}" dt="2024-03-24T20:53:34.063" v="1110"/>
          <ac:spMkLst>
            <pc:docMk/>
            <pc:sldMk cId="1531585141" sldId="340"/>
            <ac:spMk id="15" creationId="{9D24E02E-3534-EA9D-E40C-BEDB1EEDED22}"/>
          </ac:spMkLst>
        </pc:spChg>
        <pc:spChg chg="add mod">
          <ac:chgData name="Holly Riches" userId="S::hriches@kea.cornwall.sch.uk::a5c0e269-b780-4068-9a54-2c79dac76301" providerId="AD" clId="Web-{6E215DD4-E014-79D7-4C88-AA72CF83E9D3}" dt="2024-03-24T20:55:54.041" v="1207" actId="1076"/>
          <ac:spMkLst>
            <pc:docMk/>
            <pc:sldMk cId="1531585141" sldId="340"/>
            <ac:spMk id="16" creationId="{A8571ADD-87D2-B433-058C-9C539CCE4F89}"/>
          </ac:spMkLst>
        </pc:spChg>
        <pc:spChg chg="add mod">
          <ac:chgData name="Holly Riches" userId="S::hriches@kea.cornwall.sch.uk::a5c0e269-b780-4068-9a54-2c79dac76301" providerId="AD" clId="Web-{6E215DD4-E014-79D7-4C88-AA72CF83E9D3}" dt="2024-03-24T20:55:31.759" v="1186" actId="20577"/>
          <ac:spMkLst>
            <pc:docMk/>
            <pc:sldMk cId="1531585141" sldId="340"/>
            <ac:spMk id="18" creationId="{4AB1BE2C-6CBD-E387-64C9-288971A22EC9}"/>
          </ac:spMkLst>
        </pc:spChg>
        <pc:spChg chg="add mod">
          <ac:chgData name="Holly Riches" userId="S::hriches@kea.cornwall.sch.uk::a5c0e269-b780-4068-9a54-2c79dac76301" providerId="AD" clId="Web-{6E215DD4-E014-79D7-4C88-AA72CF83E9D3}" dt="2024-03-24T20:55:39.712" v="1194" actId="20577"/>
          <ac:spMkLst>
            <pc:docMk/>
            <pc:sldMk cId="1531585141" sldId="340"/>
            <ac:spMk id="21" creationId="{0AFD9B38-6D5C-3988-1B98-8D1E9D014A2C}"/>
          </ac:spMkLst>
        </pc:spChg>
        <pc:spChg chg="add mod">
          <ac:chgData name="Holly Riches" userId="S::hriches@kea.cornwall.sch.uk::a5c0e269-b780-4068-9a54-2c79dac76301" providerId="AD" clId="Web-{6E215DD4-E014-79D7-4C88-AA72CF83E9D3}" dt="2024-03-24T20:55:57.682" v="1208" actId="1076"/>
          <ac:spMkLst>
            <pc:docMk/>
            <pc:sldMk cId="1531585141" sldId="340"/>
            <ac:spMk id="23" creationId="{02B22C2B-0F39-F416-5B61-E65B0BCC2FEE}"/>
          </ac:spMkLst>
        </pc:spChg>
        <pc:picChg chg="del">
          <ac:chgData name="Holly Riches" userId="S::hriches@kea.cornwall.sch.uk::a5c0e269-b780-4068-9a54-2c79dac76301" providerId="AD" clId="Web-{6E215DD4-E014-79D7-4C88-AA72CF83E9D3}" dt="2024-03-24T21:02:27.634" v="1315"/>
          <ac:picMkLst>
            <pc:docMk/>
            <pc:sldMk cId="1531585141" sldId="340"/>
            <ac:picMk id="2" creationId="{0BCC09FB-73E4-8F70-3B72-D3680D995E8A}"/>
          </ac:picMkLst>
        </pc:picChg>
        <pc:picChg chg="add mod modCrop">
          <ac:chgData name="Holly Riches" userId="S::hriches@kea.cornwall.sch.uk::a5c0e269-b780-4068-9a54-2c79dac76301" providerId="AD" clId="Web-{6E215DD4-E014-79D7-4C88-AA72CF83E9D3}" dt="2024-03-24T21:02:58.229" v="1323" actId="1076"/>
          <ac:picMkLst>
            <pc:docMk/>
            <pc:sldMk cId="1531585141" sldId="340"/>
            <ac:picMk id="24" creationId="{66E5FF24-7B15-F618-3112-36264C789E93}"/>
          </ac:picMkLst>
        </pc:picChg>
      </pc:sldChg>
    </pc:docChg>
  </pc:docChgLst>
  <pc:docChgLst>
    <pc:chgData name="Holly Riches" userId="S::hriches@kea.cornwall.sch.uk::a5c0e269-b780-4068-9a54-2c79dac76301" providerId="AD" clId="Web-{FDB60F2A-412A-BD06-9CF0-3270D911192F}"/>
    <pc:docChg chg="modSld">
      <pc:chgData name="Holly Riches" userId="S::hriches@kea.cornwall.sch.uk::a5c0e269-b780-4068-9a54-2c79dac76301" providerId="AD" clId="Web-{FDB60F2A-412A-BD06-9CF0-3270D911192F}" dt="2024-04-05T19:29:39.839" v="14" actId="20577"/>
      <pc:docMkLst>
        <pc:docMk/>
      </pc:docMkLst>
      <pc:sldChg chg="modSp">
        <pc:chgData name="Holly Riches" userId="S::hriches@kea.cornwall.sch.uk::a5c0e269-b780-4068-9a54-2c79dac76301" providerId="AD" clId="Web-{FDB60F2A-412A-BD06-9CF0-3270D911192F}" dt="2024-04-05T19:29:39.839" v="14" actId="20577"/>
        <pc:sldMkLst>
          <pc:docMk/>
          <pc:sldMk cId="1742905691" sldId="334"/>
        </pc:sldMkLst>
        <pc:spChg chg="mod">
          <ac:chgData name="Holly Riches" userId="S::hriches@kea.cornwall.sch.uk::a5c0e269-b780-4068-9a54-2c79dac76301" providerId="AD" clId="Web-{FDB60F2A-412A-BD06-9CF0-3270D911192F}" dt="2024-04-05T19:29:39.839" v="14" actId="20577"/>
          <ac:spMkLst>
            <pc:docMk/>
            <pc:sldMk cId="1742905691" sldId="334"/>
            <ac:spMk id="9" creationId="{F7A6046B-B9F9-E703-6EA0-C21632754513}"/>
          </ac:spMkLst>
        </pc:spChg>
      </pc:sldChg>
    </pc:docChg>
  </pc:docChgLst>
  <pc:docChgLst>
    <pc:chgData name="Holly Riches" userId="S::hriches@kea.cornwall.sch.uk::a5c0e269-b780-4068-9a54-2c79dac76301" providerId="AD" clId="Web-{80F07234-3A7A-3FA1-5B06-B1E282329735}"/>
    <pc:docChg chg="modSld">
      <pc:chgData name="Holly Riches" userId="S::hriches@kea.cornwall.sch.uk::a5c0e269-b780-4068-9a54-2c79dac76301" providerId="AD" clId="Web-{80F07234-3A7A-3FA1-5B06-B1E282329735}" dt="2024-05-16T19:46:27.234" v="27" actId="20577"/>
      <pc:docMkLst>
        <pc:docMk/>
      </pc:docMkLst>
      <pc:sldChg chg="modSp">
        <pc:chgData name="Holly Riches" userId="S::hriches@kea.cornwall.sch.uk::a5c0e269-b780-4068-9a54-2c79dac76301" providerId="AD" clId="Web-{80F07234-3A7A-3FA1-5B06-B1E282329735}" dt="2024-05-16T19:45:57.140" v="5" actId="20577"/>
        <pc:sldMkLst>
          <pc:docMk/>
          <pc:sldMk cId="2401925231" sldId="304"/>
        </pc:sldMkLst>
        <pc:spChg chg="mod">
          <ac:chgData name="Holly Riches" userId="S::hriches@kea.cornwall.sch.uk::a5c0e269-b780-4068-9a54-2c79dac76301" providerId="AD" clId="Web-{80F07234-3A7A-3FA1-5B06-B1E282329735}" dt="2024-05-16T19:45:57.140" v="5" actId="20577"/>
          <ac:spMkLst>
            <pc:docMk/>
            <pc:sldMk cId="2401925231" sldId="304"/>
            <ac:spMk id="28" creationId="{F8A40BEC-38F7-A756-077D-159E5B2DF261}"/>
          </ac:spMkLst>
        </pc:spChg>
      </pc:sldChg>
      <pc:sldChg chg="modSp">
        <pc:chgData name="Holly Riches" userId="S::hriches@kea.cornwall.sch.uk::a5c0e269-b780-4068-9a54-2c79dac76301" providerId="AD" clId="Web-{80F07234-3A7A-3FA1-5B06-B1E282329735}" dt="2024-05-16T19:46:27.234" v="27" actId="20577"/>
        <pc:sldMkLst>
          <pc:docMk/>
          <pc:sldMk cId="1531585141" sldId="340"/>
        </pc:sldMkLst>
        <pc:spChg chg="mod">
          <ac:chgData name="Holly Riches" userId="S::hriches@kea.cornwall.sch.uk::a5c0e269-b780-4068-9a54-2c79dac76301" providerId="AD" clId="Web-{80F07234-3A7A-3FA1-5B06-B1E282329735}" dt="2024-05-16T19:46:27.234" v="27" actId="20577"/>
          <ac:spMkLst>
            <pc:docMk/>
            <pc:sldMk cId="1531585141" sldId="340"/>
            <ac:spMk id="2" creationId="{AF7E9DB1-2182-4DF3-0B8C-D87929272C31}"/>
          </ac:spMkLst>
        </pc:spChg>
      </pc:sldChg>
    </pc:docChg>
  </pc:docChgLst>
  <pc:docChgLst>
    <pc:chgData name="Holly Riches" userId="S::hriches@kea.cornwall.sch.uk::a5c0e269-b780-4068-9a54-2c79dac76301" providerId="AD" clId="Web-{D2FA381B-D287-F03D-924D-8C97388A383E}"/>
    <pc:docChg chg="modSld">
      <pc:chgData name="Holly Riches" userId="S::hriches@kea.cornwall.sch.uk::a5c0e269-b780-4068-9a54-2c79dac76301" providerId="AD" clId="Web-{D2FA381B-D287-F03D-924D-8C97388A383E}" dt="2024-05-27T18:42:43.293" v="151" actId="20577"/>
      <pc:docMkLst>
        <pc:docMk/>
      </pc:docMkLst>
      <pc:sldChg chg="modSp">
        <pc:chgData name="Holly Riches" userId="S::hriches@kea.cornwall.sch.uk::a5c0e269-b780-4068-9a54-2c79dac76301" providerId="AD" clId="Web-{D2FA381B-D287-F03D-924D-8C97388A383E}" dt="2024-05-27T18:42:43.293" v="151" actId="20577"/>
        <pc:sldMkLst>
          <pc:docMk/>
          <pc:sldMk cId="2401925231" sldId="304"/>
        </pc:sldMkLst>
        <pc:spChg chg="mod">
          <ac:chgData name="Holly Riches" userId="S::hriches@kea.cornwall.sch.uk::a5c0e269-b780-4068-9a54-2c79dac76301" providerId="AD" clId="Web-{D2FA381B-D287-F03D-924D-8C97388A383E}" dt="2024-05-27T18:42:43.293" v="151" actId="20577"/>
          <ac:spMkLst>
            <pc:docMk/>
            <pc:sldMk cId="2401925231" sldId="304"/>
            <ac:spMk id="28" creationId="{F8A40BEC-38F7-A756-077D-159E5B2DF261}"/>
          </ac:spMkLst>
        </pc:spChg>
      </pc:sldChg>
      <pc:sldChg chg="addSp delSp modSp addAnim delAnim">
        <pc:chgData name="Holly Riches" userId="S::hriches@kea.cornwall.sch.uk::a5c0e269-b780-4068-9a54-2c79dac76301" providerId="AD" clId="Web-{D2FA381B-D287-F03D-924D-8C97388A383E}" dt="2024-05-27T18:40:40.431" v="92" actId="1076"/>
        <pc:sldMkLst>
          <pc:docMk/>
          <pc:sldMk cId="3431273280" sldId="313"/>
        </pc:sldMkLst>
        <pc:spChg chg="add mod">
          <ac:chgData name="Holly Riches" userId="S::hriches@kea.cornwall.sch.uk::a5c0e269-b780-4068-9a54-2c79dac76301" providerId="AD" clId="Web-{D2FA381B-D287-F03D-924D-8C97388A383E}" dt="2024-05-27T18:38:16.678" v="52" actId="14100"/>
          <ac:spMkLst>
            <pc:docMk/>
            <pc:sldMk cId="3431273280" sldId="313"/>
            <ac:spMk id="11" creationId="{6AAF7EFE-EB3E-3874-D812-D8B7061A57BC}"/>
          </ac:spMkLst>
        </pc:spChg>
        <pc:spChg chg="add mod">
          <ac:chgData name="Holly Riches" userId="S::hriches@kea.cornwall.sch.uk::a5c0e269-b780-4068-9a54-2c79dac76301" providerId="AD" clId="Web-{D2FA381B-D287-F03D-924D-8C97388A383E}" dt="2024-05-27T18:40:08.946" v="66" actId="14100"/>
          <ac:spMkLst>
            <pc:docMk/>
            <pc:sldMk cId="3431273280" sldId="313"/>
            <ac:spMk id="13" creationId="{BD6521D1-63DE-3672-B3CB-76B0DD16E33F}"/>
          </ac:spMkLst>
        </pc:spChg>
        <pc:spChg chg="del mod">
          <ac:chgData name="Holly Riches" userId="S::hriches@kea.cornwall.sch.uk::a5c0e269-b780-4068-9a54-2c79dac76301" providerId="AD" clId="Web-{D2FA381B-D287-F03D-924D-8C97388A383E}" dt="2024-05-27T18:33:40.890" v="4"/>
          <ac:spMkLst>
            <pc:docMk/>
            <pc:sldMk cId="3431273280" sldId="313"/>
            <ac:spMk id="15" creationId="{10C138FA-488D-EBD2-ABCC-0975B42E7DF3}"/>
          </ac:spMkLst>
        </pc:spChg>
        <pc:spChg chg="del mod">
          <ac:chgData name="Holly Riches" userId="S::hriches@kea.cornwall.sch.uk::a5c0e269-b780-4068-9a54-2c79dac76301" providerId="AD" clId="Web-{D2FA381B-D287-F03D-924D-8C97388A383E}" dt="2024-05-27T18:33:59.672" v="8"/>
          <ac:spMkLst>
            <pc:docMk/>
            <pc:sldMk cId="3431273280" sldId="313"/>
            <ac:spMk id="17" creationId="{F3192DAF-512C-EFBE-99D0-D531E5E847CE}"/>
          </ac:spMkLst>
        </pc:spChg>
        <pc:spChg chg="add mod">
          <ac:chgData name="Holly Riches" userId="S::hriches@kea.cornwall.sch.uk::a5c0e269-b780-4068-9a54-2c79dac76301" providerId="AD" clId="Web-{D2FA381B-D287-F03D-924D-8C97388A383E}" dt="2024-05-27T18:40:36.306" v="91" actId="14100"/>
          <ac:spMkLst>
            <pc:docMk/>
            <pc:sldMk cId="3431273280" sldId="313"/>
            <ac:spMk id="18" creationId="{7375A8BD-A61B-B410-D757-4084759A107C}"/>
          </ac:spMkLst>
        </pc:spChg>
        <pc:spChg chg="mod">
          <ac:chgData name="Holly Riches" userId="S::hriches@kea.cornwall.sch.uk::a5c0e269-b780-4068-9a54-2c79dac76301" providerId="AD" clId="Web-{D2FA381B-D287-F03D-924D-8C97388A383E}" dt="2024-05-27T18:40:40.431" v="92" actId="1076"/>
          <ac:spMkLst>
            <pc:docMk/>
            <pc:sldMk cId="3431273280" sldId="313"/>
            <ac:spMk id="19" creationId="{B1319FC9-FC4F-C2BA-4A94-016BC630DDE6}"/>
          </ac:spMkLst>
        </pc:spChg>
        <pc:spChg chg="del mod">
          <ac:chgData name="Holly Riches" userId="S::hriches@kea.cornwall.sch.uk::a5c0e269-b780-4068-9a54-2c79dac76301" providerId="AD" clId="Web-{D2FA381B-D287-F03D-924D-8C97388A383E}" dt="2024-05-27T18:34:04.938" v="10"/>
          <ac:spMkLst>
            <pc:docMk/>
            <pc:sldMk cId="3431273280" sldId="313"/>
            <ac:spMk id="21" creationId="{D2559436-903A-63AD-934D-82A2AE83DB5B}"/>
          </ac:spMkLst>
        </pc:spChg>
        <pc:spChg chg="del mod">
          <ac:chgData name="Holly Riches" userId="S::hriches@kea.cornwall.sch.uk::a5c0e269-b780-4068-9a54-2c79dac76301" providerId="AD" clId="Web-{D2FA381B-D287-F03D-924D-8C97388A383E}" dt="2024-05-27T18:33:50.109" v="6"/>
          <ac:spMkLst>
            <pc:docMk/>
            <pc:sldMk cId="3431273280" sldId="313"/>
            <ac:spMk id="23" creationId="{01CC84EC-12CE-3AFC-AB57-8944C5C77CDD}"/>
          </ac:spMkLst>
        </pc:spChg>
      </pc:sldChg>
      <pc:sldChg chg="modSp">
        <pc:chgData name="Holly Riches" userId="S::hriches@kea.cornwall.sch.uk::a5c0e269-b780-4068-9a54-2c79dac76301" providerId="AD" clId="Web-{D2FA381B-D287-F03D-924D-8C97388A383E}" dt="2024-05-27T18:42:09.902" v="126" actId="20577"/>
        <pc:sldMkLst>
          <pc:docMk/>
          <pc:sldMk cId="1334155363" sldId="314"/>
        </pc:sldMkLst>
        <pc:spChg chg="mod">
          <ac:chgData name="Holly Riches" userId="S::hriches@kea.cornwall.sch.uk::a5c0e269-b780-4068-9a54-2c79dac76301" providerId="AD" clId="Web-{D2FA381B-D287-F03D-924D-8C97388A383E}" dt="2024-05-27T18:42:09.902" v="126" actId="20577"/>
          <ac:spMkLst>
            <pc:docMk/>
            <pc:sldMk cId="1334155363" sldId="314"/>
            <ac:spMk id="7" creationId="{6B3CD20F-B539-4CE4-7246-231FD4C0B615}"/>
          </ac:spMkLst>
        </pc:spChg>
      </pc:sldChg>
      <pc:sldChg chg="addSp modSp addAnim">
        <pc:chgData name="Holly Riches" userId="S::hriches@kea.cornwall.sch.uk::a5c0e269-b780-4068-9a54-2c79dac76301" providerId="AD" clId="Web-{D2FA381B-D287-F03D-924D-8C97388A383E}" dt="2024-05-27T18:41:17.370" v="103" actId="20577"/>
        <pc:sldMkLst>
          <pc:docMk/>
          <pc:sldMk cId="2460500145" sldId="335"/>
        </pc:sldMkLst>
        <pc:spChg chg="add mod">
          <ac:chgData name="Holly Riches" userId="S::hriches@kea.cornwall.sch.uk::a5c0e269-b780-4068-9a54-2c79dac76301" providerId="AD" clId="Web-{D2FA381B-D287-F03D-924D-8C97388A383E}" dt="2024-05-27T18:41:17.370" v="103" actId="20577"/>
          <ac:spMkLst>
            <pc:docMk/>
            <pc:sldMk cId="2460500145" sldId="335"/>
            <ac:spMk id="8" creationId="{0F57773C-5034-B512-5A5D-FB57F75C7929}"/>
          </ac:spMkLst>
        </pc:spChg>
      </pc:sldChg>
    </pc:docChg>
  </pc:docChgLst>
  <pc:docChgLst>
    <pc:chgData name="Holly Riches" userId="S::hriches@kea.cornwall.sch.uk::a5c0e269-b780-4068-9a54-2c79dac76301" providerId="AD" clId="Web-{8F5F3C81-DCC0-FC06-1339-93516B253F8F}"/>
    <pc:docChg chg="modSld">
      <pc:chgData name="Holly Riches" userId="S::hriches@kea.cornwall.sch.uk::a5c0e269-b780-4068-9a54-2c79dac76301" providerId="AD" clId="Web-{8F5F3C81-DCC0-FC06-1339-93516B253F8F}" dt="2024-05-15T20:10:57.650" v="2" actId="1076"/>
      <pc:docMkLst>
        <pc:docMk/>
      </pc:docMkLst>
      <pc:sldChg chg="addSp delSp modSp">
        <pc:chgData name="Holly Riches" userId="S::hriches@kea.cornwall.sch.uk::a5c0e269-b780-4068-9a54-2c79dac76301" providerId="AD" clId="Web-{8F5F3C81-DCC0-FC06-1339-93516B253F8F}" dt="2024-05-15T20:10:57.650" v="2" actId="1076"/>
        <pc:sldMkLst>
          <pc:docMk/>
          <pc:sldMk cId="2798840644" sldId="256"/>
        </pc:sldMkLst>
        <pc:picChg chg="del">
          <ac:chgData name="Holly Riches" userId="S::hriches@kea.cornwall.sch.uk::a5c0e269-b780-4068-9a54-2c79dac76301" providerId="AD" clId="Web-{8F5F3C81-DCC0-FC06-1339-93516B253F8F}" dt="2024-05-15T20:10:30.773" v="0"/>
          <ac:picMkLst>
            <pc:docMk/>
            <pc:sldMk cId="2798840644" sldId="256"/>
            <ac:picMk id="2" creationId="{54097A6C-66F7-D803-9840-357EB5868319}"/>
          </ac:picMkLst>
        </pc:picChg>
        <pc:picChg chg="add mod">
          <ac:chgData name="Holly Riches" userId="S::hriches@kea.cornwall.sch.uk::a5c0e269-b780-4068-9a54-2c79dac76301" providerId="AD" clId="Web-{8F5F3C81-DCC0-FC06-1339-93516B253F8F}" dt="2024-05-15T20:10:57.650" v="2" actId="1076"/>
          <ac:picMkLst>
            <pc:docMk/>
            <pc:sldMk cId="2798840644" sldId="256"/>
            <ac:picMk id="3" creationId="{0DB7FE2D-BD7A-C4BF-9B1E-14608E3341AA}"/>
          </ac:picMkLst>
        </pc:picChg>
      </pc:sldChg>
    </pc:docChg>
  </pc:docChgLst>
  <pc:docChgLst>
    <pc:chgData name="Holly Riches" userId="S::hriches@kea.cornwall.sch.uk::a5c0e269-b780-4068-9a54-2c79dac76301" providerId="AD" clId="Web-{1E13311A-E8CB-19DC-B898-9A59C3EC22AA}"/>
    <pc:docChg chg="modSld">
      <pc:chgData name="Holly Riches" userId="S::hriches@kea.cornwall.sch.uk::a5c0e269-b780-4068-9a54-2c79dac76301" providerId="AD" clId="Web-{1E13311A-E8CB-19DC-B898-9A59C3EC22AA}" dt="2024-05-18T19:31:59.065" v="194" actId="20577"/>
      <pc:docMkLst>
        <pc:docMk/>
      </pc:docMkLst>
      <pc:sldChg chg="modSp">
        <pc:chgData name="Holly Riches" userId="S::hriches@kea.cornwall.sch.uk::a5c0e269-b780-4068-9a54-2c79dac76301" providerId="AD" clId="Web-{1E13311A-E8CB-19DC-B898-9A59C3EC22AA}" dt="2024-05-18T19:31:59.065" v="194" actId="20577"/>
        <pc:sldMkLst>
          <pc:docMk/>
          <pc:sldMk cId="3431273280" sldId="313"/>
        </pc:sldMkLst>
        <pc:spChg chg="mod">
          <ac:chgData name="Holly Riches" userId="S::hriches@kea.cornwall.sch.uk::a5c0e269-b780-4068-9a54-2c79dac76301" providerId="AD" clId="Web-{1E13311A-E8CB-19DC-B898-9A59C3EC22AA}" dt="2024-05-18T19:31:59.065" v="194" actId="20577"/>
          <ac:spMkLst>
            <pc:docMk/>
            <pc:sldMk cId="3431273280" sldId="313"/>
            <ac:spMk id="10" creationId="{46731115-4A2B-B5F8-E73B-62306C758467}"/>
          </ac:spMkLst>
        </pc:spChg>
      </pc:sldChg>
      <pc:sldChg chg="modSp">
        <pc:chgData name="Holly Riches" userId="S::hriches@kea.cornwall.sch.uk::a5c0e269-b780-4068-9a54-2c79dac76301" providerId="AD" clId="Web-{1E13311A-E8CB-19DC-B898-9A59C3EC22AA}" dt="2024-05-18T19:26:13.475" v="69" actId="20577"/>
        <pc:sldMkLst>
          <pc:docMk/>
          <pc:sldMk cId="2460500145" sldId="335"/>
        </pc:sldMkLst>
        <pc:spChg chg="mod">
          <ac:chgData name="Holly Riches" userId="S::hriches@kea.cornwall.sch.uk::a5c0e269-b780-4068-9a54-2c79dac76301" providerId="AD" clId="Web-{1E13311A-E8CB-19DC-B898-9A59C3EC22AA}" dt="2024-05-18T19:26:13.475" v="69" actId="20577"/>
          <ac:spMkLst>
            <pc:docMk/>
            <pc:sldMk cId="2460500145" sldId="335"/>
            <ac:spMk id="18" creationId="{D84645AD-58D1-3209-9D81-CD943288A8A7}"/>
          </ac:spMkLst>
        </pc:spChg>
      </pc:sldChg>
    </pc:docChg>
  </pc:docChgLst>
  <pc:docChgLst>
    <pc:chgData name="Holly Riches" userId="S::hriches@kea.cornwall.sch.uk::a5c0e269-b780-4068-9a54-2c79dac76301" providerId="AD" clId="Web-{CA6042E4-CF48-A82F-4FAE-13BB9707FD28}"/>
    <pc:docChg chg="modSld">
      <pc:chgData name="Holly Riches" userId="S::hriches@kea.cornwall.sch.uk::a5c0e269-b780-4068-9a54-2c79dac76301" providerId="AD" clId="Web-{CA6042E4-CF48-A82F-4FAE-13BB9707FD28}" dt="2024-03-25T18:29:25.312" v="384" actId="20577"/>
      <pc:docMkLst>
        <pc:docMk/>
      </pc:docMkLst>
      <pc:sldChg chg="modSp">
        <pc:chgData name="Holly Riches" userId="S::hriches@kea.cornwall.sch.uk::a5c0e269-b780-4068-9a54-2c79dac76301" providerId="AD" clId="Web-{CA6042E4-CF48-A82F-4FAE-13BB9707FD28}" dt="2024-03-25T18:29:25.312" v="384" actId="20577"/>
        <pc:sldMkLst>
          <pc:docMk/>
          <pc:sldMk cId="2401925231" sldId="304"/>
        </pc:sldMkLst>
        <pc:spChg chg="mod">
          <ac:chgData name="Holly Riches" userId="S::hriches@kea.cornwall.sch.uk::a5c0e269-b780-4068-9a54-2c79dac76301" providerId="AD" clId="Web-{CA6042E4-CF48-A82F-4FAE-13BB9707FD28}" dt="2024-03-25T18:29:25.312" v="384" actId="20577"/>
          <ac:spMkLst>
            <pc:docMk/>
            <pc:sldMk cId="2401925231" sldId="304"/>
            <ac:spMk id="28" creationId="{F8A40BEC-38F7-A756-077D-159E5B2DF261}"/>
          </ac:spMkLst>
        </pc:spChg>
      </pc:sldChg>
      <pc:sldChg chg="modSp">
        <pc:chgData name="Holly Riches" userId="S::hriches@kea.cornwall.sch.uk::a5c0e269-b780-4068-9a54-2c79dac76301" providerId="AD" clId="Web-{CA6042E4-CF48-A82F-4FAE-13BB9707FD28}" dt="2024-03-25T12:50:40.676" v="143" actId="20577"/>
        <pc:sldMkLst>
          <pc:docMk/>
          <pc:sldMk cId="3431273280" sldId="313"/>
        </pc:sldMkLst>
        <pc:spChg chg="mod">
          <ac:chgData name="Holly Riches" userId="S::hriches@kea.cornwall.sch.uk::a5c0e269-b780-4068-9a54-2c79dac76301" providerId="AD" clId="Web-{CA6042E4-CF48-A82F-4FAE-13BB9707FD28}" dt="2024-03-25T12:50:40.676" v="143" actId="20577"/>
          <ac:spMkLst>
            <pc:docMk/>
            <pc:sldMk cId="3431273280" sldId="313"/>
            <ac:spMk id="10" creationId="{46731115-4A2B-B5F8-E73B-62306C758467}"/>
          </ac:spMkLst>
        </pc:spChg>
      </pc:sldChg>
      <pc:sldChg chg="modSp">
        <pc:chgData name="Holly Riches" userId="S::hriches@kea.cornwall.sch.uk::a5c0e269-b780-4068-9a54-2c79dac76301" providerId="AD" clId="Web-{CA6042E4-CF48-A82F-4FAE-13BB9707FD28}" dt="2024-03-25T18:28:32.061" v="341" actId="20577"/>
        <pc:sldMkLst>
          <pc:docMk/>
          <pc:sldMk cId="1334155363" sldId="314"/>
        </pc:sldMkLst>
        <pc:spChg chg="mod">
          <ac:chgData name="Holly Riches" userId="S::hriches@kea.cornwall.sch.uk::a5c0e269-b780-4068-9a54-2c79dac76301" providerId="AD" clId="Web-{CA6042E4-CF48-A82F-4FAE-13BB9707FD28}" dt="2024-03-25T18:28:32.061" v="341" actId="20577"/>
          <ac:spMkLst>
            <pc:docMk/>
            <pc:sldMk cId="1334155363" sldId="314"/>
            <ac:spMk id="7" creationId="{6B3CD20F-B539-4CE4-7246-231FD4C0B615}"/>
          </ac:spMkLst>
        </pc:spChg>
      </pc:sldChg>
      <pc:sldChg chg="modSp">
        <pc:chgData name="Holly Riches" userId="S::hriches@kea.cornwall.sch.uk::a5c0e269-b780-4068-9a54-2c79dac76301" providerId="AD" clId="Web-{CA6042E4-CF48-A82F-4FAE-13BB9707FD28}" dt="2024-03-24T22:21:16.029" v="91" actId="20577"/>
        <pc:sldMkLst>
          <pc:docMk/>
          <pc:sldMk cId="1742905691" sldId="334"/>
        </pc:sldMkLst>
        <pc:spChg chg="mod">
          <ac:chgData name="Holly Riches" userId="S::hriches@kea.cornwall.sch.uk::a5c0e269-b780-4068-9a54-2c79dac76301" providerId="AD" clId="Web-{CA6042E4-CF48-A82F-4FAE-13BB9707FD28}" dt="2024-03-24T22:11:04.910" v="89" actId="20577"/>
          <ac:spMkLst>
            <pc:docMk/>
            <pc:sldMk cId="1742905691" sldId="334"/>
            <ac:spMk id="9" creationId="{F7A6046B-B9F9-E703-6EA0-C21632754513}"/>
          </ac:spMkLst>
        </pc:spChg>
        <pc:spChg chg="mod">
          <ac:chgData name="Holly Riches" userId="S::hriches@kea.cornwall.sch.uk::a5c0e269-b780-4068-9a54-2c79dac76301" providerId="AD" clId="Web-{CA6042E4-CF48-A82F-4FAE-13BB9707FD28}" dt="2024-03-24T22:07:58.656" v="70" actId="1076"/>
          <ac:spMkLst>
            <pc:docMk/>
            <pc:sldMk cId="1742905691" sldId="334"/>
            <ac:spMk id="10" creationId="{ED45CF48-B704-0963-D0FD-06FCDABD8BC4}"/>
          </ac:spMkLst>
        </pc:spChg>
        <pc:spChg chg="mod">
          <ac:chgData name="Holly Riches" userId="S::hriches@kea.cornwall.sch.uk::a5c0e269-b780-4068-9a54-2c79dac76301" providerId="AD" clId="Web-{CA6042E4-CF48-A82F-4FAE-13BB9707FD28}" dt="2024-03-24T22:07:50.796" v="68" actId="1076"/>
          <ac:spMkLst>
            <pc:docMk/>
            <pc:sldMk cId="1742905691" sldId="334"/>
            <ac:spMk id="11" creationId="{7DF51366-9F3B-B206-6D35-9F3CB3A6BCEE}"/>
          </ac:spMkLst>
        </pc:spChg>
        <pc:spChg chg="mod">
          <ac:chgData name="Holly Riches" userId="S::hriches@kea.cornwall.sch.uk::a5c0e269-b780-4068-9a54-2c79dac76301" providerId="AD" clId="Web-{CA6042E4-CF48-A82F-4FAE-13BB9707FD28}" dt="2024-03-24T22:07:42.593" v="66" actId="1076"/>
          <ac:spMkLst>
            <pc:docMk/>
            <pc:sldMk cId="1742905691" sldId="334"/>
            <ac:spMk id="12" creationId="{D0132C31-EB0C-7003-C5CE-F3B5388F4AC9}"/>
          </ac:spMkLst>
        </pc:spChg>
        <pc:spChg chg="mod">
          <ac:chgData name="Holly Riches" userId="S::hriches@kea.cornwall.sch.uk::a5c0e269-b780-4068-9a54-2c79dac76301" providerId="AD" clId="Web-{CA6042E4-CF48-A82F-4FAE-13BB9707FD28}" dt="2024-03-24T22:21:16.029" v="91" actId="20577"/>
          <ac:spMkLst>
            <pc:docMk/>
            <pc:sldMk cId="1742905691" sldId="334"/>
            <ac:spMk id="17" creationId="{B05251C1-D6EA-CF76-8F08-274F6F1F7BDE}"/>
          </ac:spMkLst>
        </pc:spChg>
        <pc:picChg chg="mod">
          <ac:chgData name="Holly Riches" userId="S::hriches@kea.cornwall.sch.uk::a5c0e269-b780-4068-9a54-2c79dac76301" providerId="AD" clId="Web-{CA6042E4-CF48-A82F-4FAE-13BB9707FD28}" dt="2024-03-24T22:07:54.671" v="69" actId="1076"/>
          <ac:picMkLst>
            <pc:docMk/>
            <pc:sldMk cId="1742905691" sldId="334"/>
            <ac:picMk id="2" creationId="{0163F40A-3801-1CA2-1C85-B218B1D478AA}"/>
          </ac:picMkLst>
        </pc:picChg>
        <pc:picChg chg="mod">
          <ac:chgData name="Holly Riches" userId="S::hriches@kea.cornwall.sch.uk::a5c0e269-b780-4068-9a54-2c79dac76301" providerId="AD" clId="Web-{CA6042E4-CF48-A82F-4FAE-13BB9707FD28}" dt="2024-03-24T22:07:44.421" v="67" actId="1076"/>
          <ac:picMkLst>
            <pc:docMk/>
            <pc:sldMk cId="1742905691" sldId="334"/>
            <ac:picMk id="6" creationId="{41B6CE6B-DDF6-F4D9-5613-E43250CD6FA3}"/>
          </ac:picMkLst>
        </pc:picChg>
        <pc:picChg chg="mod">
          <ac:chgData name="Holly Riches" userId="S::hriches@kea.cornwall.sch.uk::a5c0e269-b780-4068-9a54-2c79dac76301" providerId="AD" clId="Web-{CA6042E4-CF48-A82F-4FAE-13BB9707FD28}" dt="2024-03-24T22:07:39.530" v="65" actId="1076"/>
          <ac:picMkLst>
            <pc:docMk/>
            <pc:sldMk cId="1742905691" sldId="334"/>
            <ac:picMk id="1026" creationId="{A6696983-E3AE-4098-D4BB-90FD527EE508}"/>
          </ac:picMkLst>
        </pc:picChg>
      </pc:sldChg>
      <pc:sldChg chg="addSp delSp modSp addAnim delAnim">
        <pc:chgData name="Holly Riches" userId="S::hriches@kea.cornwall.sch.uk::a5c0e269-b780-4068-9a54-2c79dac76301" providerId="AD" clId="Web-{CA6042E4-CF48-A82F-4FAE-13BB9707FD28}" dt="2024-03-25T13:19:22.027" v="333" actId="14100"/>
        <pc:sldMkLst>
          <pc:docMk/>
          <pc:sldMk cId="2460500145" sldId="335"/>
        </pc:sldMkLst>
        <pc:spChg chg="del mod">
          <ac:chgData name="Holly Riches" userId="S::hriches@kea.cornwall.sch.uk::a5c0e269-b780-4068-9a54-2c79dac76301" providerId="AD" clId="Web-{CA6042E4-CF48-A82F-4FAE-13BB9707FD28}" dt="2024-03-25T13:15:40.663" v="257"/>
          <ac:spMkLst>
            <pc:docMk/>
            <pc:sldMk cId="2460500145" sldId="335"/>
            <ac:spMk id="2" creationId="{733D4D1F-17E6-71B4-9DB7-495B09DC2598}"/>
          </ac:spMkLst>
        </pc:spChg>
        <pc:spChg chg="mod">
          <ac:chgData name="Holly Riches" userId="S::hriches@kea.cornwall.sch.uk::a5c0e269-b780-4068-9a54-2c79dac76301" providerId="AD" clId="Web-{CA6042E4-CF48-A82F-4FAE-13BB9707FD28}" dt="2024-03-25T13:16:43.164" v="289" actId="1076"/>
          <ac:spMkLst>
            <pc:docMk/>
            <pc:sldMk cId="2460500145" sldId="335"/>
            <ac:spMk id="5" creationId="{50FFC93B-98C1-72D7-E4EA-1801F0B5D00E}"/>
          </ac:spMkLst>
        </pc:spChg>
        <pc:spChg chg="add mod">
          <ac:chgData name="Holly Riches" userId="S::hriches@kea.cornwall.sch.uk::a5c0e269-b780-4068-9a54-2c79dac76301" providerId="AD" clId="Web-{CA6042E4-CF48-A82F-4FAE-13BB9707FD28}" dt="2024-03-25T13:17:29.743" v="293" actId="20577"/>
          <ac:spMkLst>
            <pc:docMk/>
            <pc:sldMk cId="2460500145" sldId="335"/>
            <ac:spMk id="6" creationId="{DD7CE76D-41FE-B16A-1734-13A8609D52D6}"/>
          </ac:spMkLst>
        </pc:spChg>
        <pc:spChg chg="mod">
          <ac:chgData name="Holly Riches" userId="S::hriches@kea.cornwall.sch.uk::a5c0e269-b780-4068-9a54-2c79dac76301" providerId="AD" clId="Web-{CA6042E4-CF48-A82F-4FAE-13BB9707FD28}" dt="2024-03-25T13:18:48.995" v="324" actId="1076"/>
          <ac:spMkLst>
            <pc:docMk/>
            <pc:sldMk cId="2460500145" sldId="335"/>
            <ac:spMk id="7" creationId="{93011641-934A-E551-8FB5-66C51C79CA77}"/>
          </ac:spMkLst>
        </pc:spChg>
        <pc:spChg chg="add mod">
          <ac:chgData name="Holly Riches" userId="S::hriches@kea.cornwall.sch.uk::a5c0e269-b780-4068-9a54-2c79dac76301" providerId="AD" clId="Web-{CA6042E4-CF48-A82F-4FAE-13BB9707FD28}" dt="2024-03-25T13:17:37.025" v="300" actId="20577"/>
          <ac:spMkLst>
            <pc:docMk/>
            <pc:sldMk cId="2460500145" sldId="335"/>
            <ac:spMk id="9" creationId="{BAF5D1D6-C82B-1F93-7FF1-E1D8B12E3155}"/>
          </ac:spMkLst>
        </pc:spChg>
        <pc:spChg chg="del mod">
          <ac:chgData name="Holly Riches" userId="S::hriches@kea.cornwall.sch.uk::a5c0e269-b780-4068-9a54-2c79dac76301" providerId="AD" clId="Web-{CA6042E4-CF48-A82F-4FAE-13BB9707FD28}" dt="2024-03-25T13:15:32.803" v="250"/>
          <ac:spMkLst>
            <pc:docMk/>
            <pc:sldMk cId="2460500145" sldId="335"/>
            <ac:spMk id="10" creationId="{C95B78D9-85FC-A778-ACC4-6D17372D2D0C}"/>
          </ac:spMkLst>
        </pc:spChg>
        <pc:spChg chg="add mod">
          <ac:chgData name="Holly Riches" userId="S::hriches@kea.cornwall.sch.uk::a5c0e269-b780-4068-9a54-2c79dac76301" providerId="AD" clId="Web-{CA6042E4-CF48-A82F-4FAE-13BB9707FD28}" dt="2024-03-25T13:19:16.417" v="332" actId="1076"/>
          <ac:spMkLst>
            <pc:docMk/>
            <pc:sldMk cId="2460500145" sldId="335"/>
            <ac:spMk id="12" creationId="{ECA5D57C-D3FA-6A48-C65D-806E21B5A7C8}"/>
          </ac:spMkLst>
        </pc:spChg>
        <pc:spChg chg="mod">
          <ac:chgData name="Holly Riches" userId="S::hriches@kea.cornwall.sch.uk::a5c0e269-b780-4068-9a54-2c79dac76301" providerId="AD" clId="Web-{CA6042E4-CF48-A82F-4FAE-13BB9707FD28}" dt="2024-03-25T13:16:18.039" v="270" actId="20577"/>
          <ac:spMkLst>
            <pc:docMk/>
            <pc:sldMk cId="2460500145" sldId="335"/>
            <ac:spMk id="14" creationId="{4964F6AC-7646-CD71-CE48-986D14E4896D}"/>
          </ac:spMkLst>
        </pc:spChg>
        <pc:spChg chg="del mod">
          <ac:chgData name="Holly Riches" userId="S::hriches@kea.cornwall.sch.uk::a5c0e269-b780-4068-9a54-2c79dac76301" providerId="AD" clId="Web-{CA6042E4-CF48-A82F-4FAE-13BB9707FD28}" dt="2024-03-25T13:15:36.913" v="254"/>
          <ac:spMkLst>
            <pc:docMk/>
            <pc:sldMk cId="2460500145" sldId="335"/>
            <ac:spMk id="15" creationId="{3FE9313D-3A2C-CF43-4F32-D77FF7DAB4DD}"/>
          </ac:spMkLst>
        </pc:spChg>
        <pc:spChg chg="del mod">
          <ac:chgData name="Holly Riches" userId="S::hriches@kea.cornwall.sch.uk::a5c0e269-b780-4068-9a54-2c79dac76301" providerId="AD" clId="Web-{CA6042E4-CF48-A82F-4FAE-13BB9707FD28}" dt="2024-03-25T13:15:48.257" v="259"/>
          <ac:spMkLst>
            <pc:docMk/>
            <pc:sldMk cId="2460500145" sldId="335"/>
            <ac:spMk id="16" creationId="{4843FA21-1F3D-85D9-19E7-9178E32D51AE}"/>
          </ac:spMkLst>
        </pc:spChg>
        <pc:spChg chg="mod">
          <ac:chgData name="Holly Riches" userId="S::hriches@kea.cornwall.sch.uk::a5c0e269-b780-4068-9a54-2c79dac76301" providerId="AD" clId="Web-{CA6042E4-CF48-A82F-4FAE-13BB9707FD28}" dt="2024-03-25T13:15:24.850" v="243" actId="20577"/>
          <ac:spMkLst>
            <pc:docMk/>
            <pc:sldMk cId="2460500145" sldId="335"/>
            <ac:spMk id="18" creationId="{D84645AD-58D1-3209-9D81-CD943288A8A7}"/>
          </ac:spMkLst>
        </pc:spChg>
        <pc:spChg chg="mod">
          <ac:chgData name="Holly Riches" userId="S::hriches@kea.cornwall.sch.uk::a5c0e269-b780-4068-9a54-2c79dac76301" providerId="AD" clId="Web-{CA6042E4-CF48-A82F-4FAE-13BB9707FD28}" dt="2024-03-25T13:18:36.495" v="321" actId="1076"/>
          <ac:spMkLst>
            <pc:docMk/>
            <pc:sldMk cId="2460500145" sldId="335"/>
            <ac:spMk id="19" creationId="{E6D993F3-4F5E-11E0-E4E4-37E745150AA7}"/>
          </ac:spMkLst>
        </pc:spChg>
        <pc:spChg chg="del mod">
          <ac:chgData name="Holly Riches" userId="S::hriches@kea.cornwall.sch.uk::a5c0e269-b780-4068-9a54-2c79dac76301" providerId="AD" clId="Web-{CA6042E4-CF48-A82F-4FAE-13BB9707FD28}" dt="2024-03-25T13:15:29.553" v="248"/>
          <ac:spMkLst>
            <pc:docMk/>
            <pc:sldMk cId="2460500145" sldId="335"/>
            <ac:spMk id="21" creationId="{6A880EB7-7B5C-FDAC-B313-3436220D55EE}"/>
          </ac:spMkLst>
        </pc:spChg>
        <pc:spChg chg="add mod">
          <ac:chgData name="Holly Riches" userId="S::hriches@kea.cornwall.sch.uk::a5c0e269-b780-4068-9a54-2c79dac76301" providerId="AD" clId="Web-{CA6042E4-CF48-A82F-4FAE-13BB9707FD28}" dt="2024-03-25T13:19:22.027" v="333" actId="14100"/>
          <ac:spMkLst>
            <pc:docMk/>
            <pc:sldMk cId="2460500145" sldId="335"/>
            <ac:spMk id="22" creationId="{8459BD84-212A-21F2-645A-2F51756085CF}"/>
          </ac:spMkLst>
        </pc:spChg>
        <pc:spChg chg="add mod">
          <ac:chgData name="Holly Riches" userId="S::hriches@kea.cornwall.sch.uk::a5c0e269-b780-4068-9a54-2c79dac76301" providerId="AD" clId="Web-{CA6042E4-CF48-A82F-4FAE-13BB9707FD28}" dt="2024-03-25T13:19:11.855" v="331" actId="20577"/>
          <ac:spMkLst>
            <pc:docMk/>
            <pc:sldMk cId="2460500145" sldId="335"/>
            <ac:spMk id="24" creationId="{4766E5E0-35D9-2510-C51E-E536714B4392}"/>
          </ac:spMkLst>
        </pc:spChg>
      </pc:sldChg>
      <pc:sldChg chg="modSp">
        <pc:chgData name="Holly Riches" userId="S::hriches@kea.cornwall.sch.uk::a5c0e269-b780-4068-9a54-2c79dac76301" providerId="AD" clId="Web-{CA6042E4-CF48-A82F-4FAE-13BB9707FD28}" dt="2024-03-25T12:35:59.024" v="130" actId="1076"/>
        <pc:sldMkLst>
          <pc:docMk/>
          <pc:sldMk cId="1406135269" sldId="336"/>
        </pc:sldMkLst>
        <pc:spChg chg="mod">
          <ac:chgData name="Holly Riches" userId="S::hriches@kea.cornwall.sch.uk::a5c0e269-b780-4068-9a54-2c79dac76301" providerId="AD" clId="Web-{CA6042E4-CF48-A82F-4FAE-13BB9707FD28}" dt="2024-03-25T12:35:59.024" v="130" actId="1076"/>
          <ac:spMkLst>
            <pc:docMk/>
            <pc:sldMk cId="1406135269" sldId="336"/>
            <ac:spMk id="5" creationId="{F6D0BECB-693B-2D75-B658-589A87CF789E}"/>
          </ac:spMkLst>
        </pc:spChg>
      </pc:sldChg>
    </pc:docChg>
  </pc:docChgLst>
  <pc:docChgLst>
    <pc:chgData name="Holly Riches" userId="S::hriches@kea.cornwall.sch.uk::a5c0e269-b780-4068-9a54-2c79dac76301" providerId="AD" clId="Web-{C2B0AC5C-50CD-332C-54D6-C009CC5E4A87}"/>
    <pc:docChg chg="modSld">
      <pc:chgData name="Holly Riches" userId="S::hriches@kea.cornwall.sch.uk::a5c0e269-b780-4068-9a54-2c79dac76301" providerId="AD" clId="Web-{C2B0AC5C-50CD-332C-54D6-C009CC5E4A87}" dt="2024-05-16T19:18:14.508" v="1" actId="20577"/>
      <pc:docMkLst>
        <pc:docMk/>
      </pc:docMkLst>
      <pc:sldChg chg="modSp">
        <pc:chgData name="Holly Riches" userId="S::hriches@kea.cornwall.sch.uk::a5c0e269-b780-4068-9a54-2c79dac76301" providerId="AD" clId="Web-{C2B0AC5C-50CD-332C-54D6-C009CC5E4A87}" dt="2024-05-16T19:18:14.508" v="1" actId="20577"/>
        <pc:sldMkLst>
          <pc:docMk/>
          <pc:sldMk cId="1406135269" sldId="336"/>
        </pc:sldMkLst>
        <pc:spChg chg="mod">
          <ac:chgData name="Holly Riches" userId="S::hriches@kea.cornwall.sch.uk::a5c0e269-b780-4068-9a54-2c79dac76301" providerId="AD" clId="Web-{C2B0AC5C-50CD-332C-54D6-C009CC5E4A87}" dt="2024-05-16T19:18:14.508" v="1" actId="20577"/>
          <ac:spMkLst>
            <pc:docMk/>
            <pc:sldMk cId="1406135269" sldId="336"/>
            <ac:spMk id="15" creationId="{02A251CD-FC19-4571-6154-41C7A44D37D1}"/>
          </ac:spMkLst>
        </pc:spChg>
      </pc:sldChg>
    </pc:docChg>
  </pc:docChgLst>
  <pc:docChgLst>
    <pc:chgData name="Holly Riches" userId="a5c0e269-b780-4068-9a54-2c79dac76301" providerId="ADAL" clId="{A5654CEB-8E33-41A6-8D28-7D4504A2EA45}"/>
    <pc:docChg chg="undo custSel modSld">
      <pc:chgData name="Holly Riches" userId="a5c0e269-b780-4068-9a54-2c79dac76301" providerId="ADAL" clId="{A5654CEB-8E33-41A6-8D28-7D4504A2EA45}" dt="2024-05-18T20:16:17.917" v="3458" actId="20577"/>
      <pc:docMkLst>
        <pc:docMk/>
      </pc:docMkLst>
      <pc:sldChg chg="modSp mod">
        <pc:chgData name="Holly Riches" userId="a5c0e269-b780-4068-9a54-2c79dac76301" providerId="ADAL" clId="{A5654CEB-8E33-41A6-8D28-7D4504A2EA45}" dt="2024-05-18T20:13:17.837" v="3188" actId="1076"/>
        <pc:sldMkLst>
          <pc:docMk/>
          <pc:sldMk cId="2798840644" sldId="256"/>
        </pc:sldMkLst>
        <pc:spChg chg="mod">
          <ac:chgData name="Holly Riches" userId="a5c0e269-b780-4068-9a54-2c79dac76301" providerId="ADAL" clId="{A5654CEB-8E33-41A6-8D28-7D4504A2EA45}" dt="2024-05-06T18:10:11.920" v="23" actId="20577"/>
          <ac:spMkLst>
            <pc:docMk/>
            <pc:sldMk cId="2798840644" sldId="256"/>
            <ac:spMk id="4" creationId="{A1ED8C79-A418-1B8B-EFC2-F2AB4FC56F22}"/>
          </ac:spMkLst>
        </pc:spChg>
        <pc:picChg chg="mod">
          <ac:chgData name="Holly Riches" userId="a5c0e269-b780-4068-9a54-2c79dac76301" providerId="ADAL" clId="{A5654CEB-8E33-41A6-8D28-7D4504A2EA45}" dt="2024-05-18T20:13:17.837" v="3188" actId="1076"/>
          <ac:picMkLst>
            <pc:docMk/>
            <pc:sldMk cId="2798840644" sldId="256"/>
            <ac:picMk id="3" creationId="{0DB7FE2D-BD7A-C4BF-9B1E-14608E3341AA}"/>
          </ac:picMkLst>
        </pc:picChg>
      </pc:sldChg>
      <pc:sldChg chg="modSp">
        <pc:chgData name="Holly Riches" userId="a5c0e269-b780-4068-9a54-2c79dac76301" providerId="ADAL" clId="{A5654CEB-8E33-41A6-8D28-7D4504A2EA45}" dt="2024-05-16T19:41:48.567" v="1243" actId="20577"/>
        <pc:sldMkLst>
          <pc:docMk/>
          <pc:sldMk cId="2401925231" sldId="304"/>
        </pc:sldMkLst>
        <pc:spChg chg="mod">
          <ac:chgData name="Holly Riches" userId="a5c0e269-b780-4068-9a54-2c79dac76301" providerId="ADAL" clId="{A5654CEB-8E33-41A6-8D28-7D4504A2EA45}" dt="2024-05-16T19:41:48.567" v="1243" actId="20577"/>
          <ac:spMkLst>
            <pc:docMk/>
            <pc:sldMk cId="2401925231" sldId="304"/>
            <ac:spMk id="28" creationId="{F8A40BEC-38F7-A756-077D-159E5B2DF261}"/>
          </ac:spMkLst>
        </pc:spChg>
      </pc:sldChg>
      <pc:sldChg chg="addSp delSp modSp mod delAnim modAnim">
        <pc:chgData name="Holly Riches" userId="a5c0e269-b780-4068-9a54-2c79dac76301" providerId="ADAL" clId="{A5654CEB-8E33-41A6-8D28-7D4504A2EA45}" dt="2024-05-18T20:03:34.749" v="2965" actId="20577"/>
        <pc:sldMkLst>
          <pc:docMk/>
          <pc:sldMk cId="2204468205" sldId="311"/>
        </pc:sldMkLst>
        <pc:spChg chg="del mod">
          <ac:chgData name="Holly Riches" userId="a5c0e269-b780-4068-9a54-2c79dac76301" providerId="ADAL" clId="{A5654CEB-8E33-41A6-8D28-7D4504A2EA45}" dt="2024-05-18T19:52:44.357" v="2658"/>
          <ac:spMkLst>
            <pc:docMk/>
            <pc:sldMk cId="2204468205" sldId="311"/>
            <ac:spMk id="2" creationId="{C7B6A8C3-FF76-84FF-E118-12DAEC98A565}"/>
          </ac:spMkLst>
        </pc:spChg>
        <pc:spChg chg="del mod">
          <ac:chgData name="Holly Riches" userId="a5c0e269-b780-4068-9a54-2c79dac76301" providerId="ADAL" clId="{A5654CEB-8E33-41A6-8D28-7D4504A2EA45}" dt="2024-05-18T19:52:44.356" v="2656"/>
          <ac:spMkLst>
            <pc:docMk/>
            <pc:sldMk cId="2204468205" sldId="311"/>
            <ac:spMk id="3" creationId="{8A201BB9-26C3-8D30-9467-E5CF3666C37A}"/>
          </ac:spMkLst>
        </pc:spChg>
        <pc:spChg chg="add mod">
          <ac:chgData name="Holly Riches" userId="a5c0e269-b780-4068-9a54-2c79dac76301" providerId="ADAL" clId="{A5654CEB-8E33-41A6-8D28-7D4504A2EA45}" dt="2024-05-18T19:53:41.073" v="2726" actId="14100"/>
          <ac:spMkLst>
            <pc:docMk/>
            <pc:sldMk cId="2204468205" sldId="311"/>
            <ac:spMk id="5" creationId="{7CCA1AD3-8FEA-9BE5-4644-607F47CE43FA}"/>
          </ac:spMkLst>
        </pc:spChg>
        <pc:spChg chg="mod">
          <ac:chgData name="Holly Riches" userId="a5c0e269-b780-4068-9a54-2c79dac76301" providerId="ADAL" clId="{A5654CEB-8E33-41A6-8D28-7D4504A2EA45}" dt="2024-05-18T20:03:34.749" v="2965" actId="20577"/>
          <ac:spMkLst>
            <pc:docMk/>
            <pc:sldMk cId="2204468205" sldId="311"/>
            <ac:spMk id="6" creationId="{F4498193-B2EA-CCBD-0CF0-49DCBEA8FF0F}"/>
          </ac:spMkLst>
        </pc:spChg>
        <pc:spChg chg="mod">
          <ac:chgData name="Holly Riches" userId="a5c0e269-b780-4068-9a54-2c79dac76301" providerId="ADAL" clId="{A5654CEB-8E33-41A6-8D28-7D4504A2EA45}" dt="2024-05-18T19:52:40.221" v="2652" actId="20577"/>
          <ac:spMkLst>
            <pc:docMk/>
            <pc:sldMk cId="2204468205" sldId="311"/>
            <ac:spMk id="8" creationId="{E2C6A91A-D6AF-1551-726E-2A1879801839}"/>
          </ac:spMkLst>
        </pc:spChg>
        <pc:spChg chg="mod">
          <ac:chgData name="Holly Riches" userId="a5c0e269-b780-4068-9a54-2c79dac76301" providerId="ADAL" clId="{A5654CEB-8E33-41A6-8D28-7D4504A2EA45}" dt="2024-05-18T19:53:21.849" v="2701" actId="20577"/>
          <ac:spMkLst>
            <pc:docMk/>
            <pc:sldMk cId="2204468205" sldId="311"/>
            <ac:spMk id="9" creationId="{E4FDCF85-3003-F7D7-D6AD-3B53FDF22371}"/>
          </ac:spMkLst>
        </pc:spChg>
        <pc:spChg chg="mod">
          <ac:chgData name="Holly Riches" userId="a5c0e269-b780-4068-9a54-2c79dac76301" providerId="ADAL" clId="{A5654CEB-8E33-41A6-8D28-7D4504A2EA45}" dt="2024-05-18T19:52:34.166" v="2634" actId="20577"/>
          <ac:spMkLst>
            <pc:docMk/>
            <pc:sldMk cId="2204468205" sldId="311"/>
            <ac:spMk id="10" creationId="{09DD9E28-35AF-9ED1-4757-45B4A4CA0B6D}"/>
          </ac:spMkLst>
        </pc:spChg>
        <pc:spChg chg="mod">
          <ac:chgData name="Holly Riches" userId="a5c0e269-b780-4068-9a54-2c79dac76301" providerId="ADAL" clId="{A5654CEB-8E33-41A6-8D28-7D4504A2EA45}" dt="2024-05-18T19:42:24.828" v="2056" actId="404"/>
          <ac:spMkLst>
            <pc:docMk/>
            <pc:sldMk cId="2204468205" sldId="311"/>
            <ac:spMk id="20" creationId="{C6C5F087-89A5-7DE4-BC0E-F6882FBFF284}"/>
          </ac:spMkLst>
        </pc:spChg>
        <pc:picChg chg="add mod">
          <ac:chgData name="Holly Riches" userId="a5c0e269-b780-4068-9a54-2c79dac76301" providerId="ADAL" clId="{A5654CEB-8E33-41A6-8D28-7D4504A2EA45}" dt="2024-05-18T20:03:17.539" v="2952" actId="1076"/>
          <ac:picMkLst>
            <pc:docMk/>
            <pc:sldMk cId="2204468205" sldId="311"/>
            <ac:picMk id="12" creationId="{5A16B0A3-E0CF-0014-5D61-8EB982235F99}"/>
          </ac:picMkLst>
        </pc:picChg>
        <pc:picChg chg="del">
          <ac:chgData name="Holly Riches" userId="a5c0e269-b780-4068-9a54-2c79dac76301" providerId="ADAL" clId="{A5654CEB-8E33-41A6-8D28-7D4504A2EA45}" dt="2024-05-18T20:02:29.191" v="2945" actId="21"/>
          <ac:picMkLst>
            <pc:docMk/>
            <pc:sldMk cId="2204468205" sldId="311"/>
            <ac:picMk id="42" creationId="{68A971E7-E795-6076-2D5B-CAE1338830AF}"/>
          </ac:picMkLst>
        </pc:picChg>
      </pc:sldChg>
      <pc:sldChg chg="addSp modSp mod modAnim">
        <pc:chgData name="Holly Riches" userId="a5c0e269-b780-4068-9a54-2c79dac76301" providerId="ADAL" clId="{A5654CEB-8E33-41A6-8D28-7D4504A2EA45}" dt="2024-05-18T19:34:29.903" v="1633" actId="20577"/>
        <pc:sldMkLst>
          <pc:docMk/>
          <pc:sldMk cId="3431273280" sldId="313"/>
        </pc:sldMkLst>
        <pc:spChg chg="add mod">
          <ac:chgData name="Holly Riches" userId="a5c0e269-b780-4068-9a54-2c79dac76301" providerId="ADAL" clId="{A5654CEB-8E33-41A6-8D28-7D4504A2EA45}" dt="2024-05-06T19:04:39.079" v="225" actId="14100"/>
          <ac:spMkLst>
            <pc:docMk/>
            <pc:sldMk cId="3431273280" sldId="313"/>
            <ac:spMk id="6" creationId="{6EFA6F29-51F2-3646-8F6C-0588E2E2B89F}"/>
          </ac:spMkLst>
        </pc:spChg>
        <pc:spChg chg="add mod">
          <ac:chgData name="Holly Riches" userId="a5c0e269-b780-4068-9a54-2c79dac76301" providerId="ADAL" clId="{A5654CEB-8E33-41A6-8D28-7D4504A2EA45}" dt="2024-05-18T19:34:29.903" v="1633" actId="20577"/>
          <ac:spMkLst>
            <pc:docMk/>
            <pc:sldMk cId="3431273280" sldId="313"/>
            <ac:spMk id="7" creationId="{0C351935-2310-D1DB-ADC2-A8AB30ACE1E3}"/>
          </ac:spMkLst>
        </pc:spChg>
        <pc:spChg chg="mod">
          <ac:chgData name="Holly Riches" userId="a5c0e269-b780-4068-9a54-2c79dac76301" providerId="ADAL" clId="{A5654CEB-8E33-41A6-8D28-7D4504A2EA45}" dt="2024-05-06T19:03:47.240" v="201" actId="20577"/>
          <ac:spMkLst>
            <pc:docMk/>
            <pc:sldMk cId="3431273280" sldId="313"/>
            <ac:spMk id="10" creationId="{46731115-4A2B-B5F8-E73B-62306C758467}"/>
          </ac:spMkLst>
        </pc:spChg>
        <pc:spChg chg="mod">
          <ac:chgData name="Holly Riches" userId="a5c0e269-b780-4068-9a54-2c79dac76301" providerId="ADAL" clId="{A5654CEB-8E33-41A6-8D28-7D4504A2EA45}" dt="2024-05-06T19:04:20.321" v="203" actId="14100"/>
          <ac:spMkLst>
            <pc:docMk/>
            <pc:sldMk cId="3431273280" sldId="313"/>
            <ac:spMk id="23" creationId="{01CC84EC-12CE-3AFC-AB57-8944C5C77CDD}"/>
          </ac:spMkLst>
        </pc:spChg>
        <pc:picChg chg="mod">
          <ac:chgData name="Holly Riches" userId="a5c0e269-b780-4068-9a54-2c79dac76301" providerId="ADAL" clId="{A5654CEB-8E33-41A6-8D28-7D4504A2EA45}" dt="2024-05-06T19:04:08.940" v="202" actId="14100"/>
          <ac:picMkLst>
            <pc:docMk/>
            <pc:sldMk cId="3431273280" sldId="313"/>
            <ac:picMk id="14" creationId="{498EB297-1EA8-7ED1-5ACA-CE53772274CB}"/>
          </ac:picMkLst>
        </pc:picChg>
      </pc:sldChg>
      <pc:sldChg chg="modSp mod">
        <pc:chgData name="Holly Riches" userId="a5c0e269-b780-4068-9a54-2c79dac76301" providerId="ADAL" clId="{A5654CEB-8E33-41A6-8D28-7D4504A2EA45}" dt="2024-05-06T19:24:46.747" v="444" actId="20577"/>
        <pc:sldMkLst>
          <pc:docMk/>
          <pc:sldMk cId="1334155363" sldId="314"/>
        </pc:sldMkLst>
        <pc:spChg chg="mod">
          <ac:chgData name="Holly Riches" userId="a5c0e269-b780-4068-9a54-2c79dac76301" providerId="ADAL" clId="{A5654CEB-8E33-41A6-8D28-7D4504A2EA45}" dt="2024-05-06T19:24:46.747" v="444" actId="20577"/>
          <ac:spMkLst>
            <pc:docMk/>
            <pc:sldMk cId="1334155363" sldId="314"/>
            <ac:spMk id="7" creationId="{6B3CD20F-B539-4CE4-7246-231FD4C0B615}"/>
          </ac:spMkLst>
        </pc:spChg>
      </pc:sldChg>
      <pc:sldChg chg="delSp modSp mod delAnim modAnim">
        <pc:chgData name="Holly Riches" userId="a5c0e269-b780-4068-9a54-2c79dac76301" providerId="ADAL" clId="{A5654CEB-8E33-41A6-8D28-7D4504A2EA45}" dt="2024-05-18T19:37:50.734" v="2020"/>
        <pc:sldMkLst>
          <pc:docMk/>
          <pc:sldMk cId="1074238112" sldId="315"/>
        </pc:sldMkLst>
        <pc:spChg chg="mod">
          <ac:chgData name="Holly Riches" userId="a5c0e269-b780-4068-9a54-2c79dac76301" providerId="ADAL" clId="{A5654CEB-8E33-41A6-8D28-7D4504A2EA45}" dt="2024-05-18T19:37:13.175" v="1923" actId="20577"/>
          <ac:spMkLst>
            <pc:docMk/>
            <pc:sldMk cId="1074238112" sldId="315"/>
            <ac:spMk id="3" creationId="{731C7BA4-2BA2-95C0-A14B-E57843AE79F2}"/>
          </ac:spMkLst>
        </pc:spChg>
        <pc:spChg chg="del mod">
          <ac:chgData name="Holly Riches" userId="a5c0e269-b780-4068-9a54-2c79dac76301" providerId="ADAL" clId="{A5654CEB-8E33-41A6-8D28-7D4504A2EA45}" dt="2024-05-18T19:37:50.733" v="2018"/>
          <ac:spMkLst>
            <pc:docMk/>
            <pc:sldMk cId="1074238112" sldId="315"/>
            <ac:spMk id="6" creationId="{CB316FE3-363A-FBC0-BFC7-808334FF3903}"/>
          </ac:spMkLst>
        </pc:spChg>
        <pc:spChg chg="mod">
          <ac:chgData name="Holly Riches" userId="a5c0e269-b780-4068-9a54-2c79dac76301" providerId="ADAL" clId="{A5654CEB-8E33-41A6-8D28-7D4504A2EA45}" dt="2024-05-18T19:37:38.203" v="1983" actId="20577"/>
          <ac:spMkLst>
            <pc:docMk/>
            <pc:sldMk cId="1074238112" sldId="315"/>
            <ac:spMk id="9" creationId="{25EA1C4D-0C50-7B6D-A5CC-BD1136206141}"/>
          </ac:spMkLst>
        </pc:spChg>
        <pc:spChg chg="del mod">
          <ac:chgData name="Holly Riches" userId="a5c0e269-b780-4068-9a54-2c79dac76301" providerId="ADAL" clId="{A5654CEB-8E33-41A6-8D28-7D4504A2EA45}" dt="2024-05-18T19:37:50.734" v="2020"/>
          <ac:spMkLst>
            <pc:docMk/>
            <pc:sldMk cId="1074238112" sldId="315"/>
            <ac:spMk id="14" creationId="{E2BA272B-069A-7D9E-77AF-CEE4C8154D49}"/>
          </ac:spMkLst>
        </pc:spChg>
        <pc:spChg chg="mod">
          <ac:chgData name="Holly Riches" userId="a5c0e269-b780-4068-9a54-2c79dac76301" providerId="ADAL" clId="{A5654CEB-8E33-41A6-8D28-7D4504A2EA45}" dt="2024-05-18T19:37:27.008" v="1950" actId="20577"/>
          <ac:spMkLst>
            <pc:docMk/>
            <pc:sldMk cId="1074238112" sldId="315"/>
            <ac:spMk id="16" creationId="{C2A8BAE3-83F6-BCEF-FD41-F5C9E5408737}"/>
          </ac:spMkLst>
        </pc:spChg>
        <pc:spChg chg="del mod">
          <ac:chgData name="Holly Riches" userId="a5c0e269-b780-4068-9a54-2c79dac76301" providerId="ADAL" clId="{A5654CEB-8E33-41A6-8D28-7D4504A2EA45}" dt="2024-05-18T19:37:50.729" v="2016"/>
          <ac:spMkLst>
            <pc:docMk/>
            <pc:sldMk cId="1074238112" sldId="315"/>
            <ac:spMk id="18" creationId="{41B69A93-4949-CB58-97FA-335F71C7423C}"/>
          </ac:spMkLst>
        </pc:spChg>
      </pc:sldChg>
      <pc:sldChg chg="addSp modSp mod">
        <pc:chgData name="Holly Riches" userId="a5c0e269-b780-4068-9a54-2c79dac76301" providerId="ADAL" clId="{A5654CEB-8E33-41A6-8D28-7D4504A2EA45}" dt="2024-05-18T20:12:52.992" v="3186" actId="1076"/>
        <pc:sldMkLst>
          <pc:docMk/>
          <pc:sldMk cId="1742905691" sldId="334"/>
        </pc:sldMkLst>
        <pc:spChg chg="add mod">
          <ac:chgData name="Holly Riches" userId="a5c0e269-b780-4068-9a54-2c79dac76301" providerId="ADAL" clId="{A5654CEB-8E33-41A6-8D28-7D4504A2EA45}" dt="2024-05-18T19:48:36.954" v="2512" actId="20577"/>
          <ac:spMkLst>
            <pc:docMk/>
            <pc:sldMk cId="1742905691" sldId="334"/>
            <ac:spMk id="5" creationId="{2C222D4A-DD60-BBDE-3A6B-71890F7C2D6F}"/>
          </ac:spMkLst>
        </pc:spChg>
        <pc:spChg chg="mod">
          <ac:chgData name="Holly Riches" userId="a5c0e269-b780-4068-9a54-2c79dac76301" providerId="ADAL" clId="{A5654CEB-8E33-41A6-8D28-7D4504A2EA45}" dt="2024-05-18T19:50:02.563" v="2607" actId="20577"/>
          <ac:spMkLst>
            <pc:docMk/>
            <pc:sldMk cId="1742905691" sldId="334"/>
            <ac:spMk id="9" creationId="{F7A6046B-B9F9-E703-6EA0-C21632754513}"/>
          </ac:spMkLst>
        </pc:spChg>
        <pc:spChg chg="mod">
          <ac:chgData name="Holly Riches" userId="a5c0e269-b780-4068-9a54-2c79dac76301" providerId="ADAL" clId="{A5654CEB-8E33-41A6-8D28-7D4504A2EA45}" dt="2024-05-18T19:50:28.830" v="2612" actId="1076"/>
          <ac:spMkLst>
            <pc:docMk/>
            <pc:sldMk cId="1742905691" sldId="334"/>
            <ac:spMk id="10" creationId="{ED45CF48-B704-0963-D0FD-06FCDABD8BC4}"/>
          </ac:spMkLst>
        </pc:spChg>
        <pc:spChg chg="mod">
          <ac:chgData name="Holly Riches" userId="a5c0e269-b780-4068-9a54-2c79dac76301" providerId="ADAL" clId="{A5654CEB-8E33-41A6-8D28-7D4504A2EA45}" dt="2024-05-18T20:12:47.167" v="3184" actId="20577"/>
          <ac:spMkLst>
            <pc:docMk/>
            <pc:sldMk cId="1742905691" sldId="334"/>
            <ac:spMk id="11" creationId="{7DF51366-9F3B-B206-6D35-9F3CB3A6BCEE}"/>
          </ac:spMkLst>
        </pc:spChg>
        <pc:spChg chg="mod">
          <ac:chgData name="Holly Riches" userId="a5c0e269-b780-4068-9a54-2c79dac76301" providerId="ADAL" clId="{A5654CEB-8E33-41A6-8D28-7D4504A2EA45}" dt="2024-05-18T20:12:52.992" v="3186" actId="1076"/>
          <ac:spMkLst>
            <pc:docMk/>
            <pc:sldMk cId="1742905691" sldId="334"/>
            <ac:spMk id="12" creationId="{D0132C31-EB0C-7003-C5CE-F3B5388F4AC9}"/>
          </ac:spMkLst>
        </pc:spChg>
        <pc:spChg chg="mod">
          <ac:chgData name="Holly Riches" userId="a5c0e269-b780-4068-9a54-2c79dac76301" providerId="ADAL" clId="{A5654CEB-8E33-41A6-8D28-7D4504A2EA45}" dt="2024-05-18T20:12:07.377" v="3067" actId="20577"/>
          <ac:spMkLst>
            <pc:docMk/>
            <pc:sldMk cId="1742905691" sldId="334"/>
            <ac:spMk id="16" creationId="{4F0C37BE-E9AB-5433-B958-F6B41C82155C}"/>
          </ac:spMkLst>
        </pc:spChg>
        <pc:spChg chg="mod">
          <ac:chgData name="Holly Riches" userId="a5c0e269-b780-4068-9a54-2c79dac76301" providerId="ADAL" clId="{A5654CEB-8E33-41A6-8D28-7D4504A2EA45}" dt="2024-05-18T19:47:56.771" v="2422" actId="20577"/>
          <ac:spMkLst>
            <pc:docMk/>
            <pc:sldMk cId="1742905691" sldId="334"/>
            <ac:spMk id="17" creationId="{B05251C1-D6EA-CF76-8F08-274F6F1F7BDE}"/>
          </ac:spMkLst>
        </pc:spChg>
        <pc:picChg chg="mod">
          <ac:chgData name="Holly Riches" userId="a5c0e269-b780-4068-9a54-2c79dac76301" providerId="ADAL" clId="{A5654CEB-8E33-41A6-8D28-7D4504A2EA45}" dt="2024-05-18T19:50:07.154" v="2608" actId="1076"/>
          <ac:picMkLst>
            <pc:docMk/>
            <pc:sldMk cId="1742905691" sldId="334"/>
            <ac:picMk id="2" creationId="{0163F40A-3801-1CA2-1C85-B218B1D478AA}"/>
          </ac:picMkLst>
        </pc:picChg>
        <pc:picChg chg="mod">
          <ac:chgData name="Holly Riches" userId="a5c0e269-b780-4068-9a54-2c79dac76301" providerId="ADAL" clId="{A5654CEB-8E33-41A6-8D28-7D4504A2EA45}" dt="2024-05-18T19:48:05.218" v="2423" actId="14100"/>
          <ac:picMkLst>
            <pc:docMk/>
            <pc:sldMk cId="1742905691" sldId="334"/>
            <ac:picMk id="4" creationId="{7C27C2BE-E4B5-A42A-C4F5-C44C1B40B301}"/>
          </ac:picMkLst>
        </pc:picChg>
        <pc:picChg chg="mod">
          <ac:chgData name="Holly Riches" userId="a5c0e269-b780-4068-9a54-2c79dac76301" providerId="ADAL" clId="{A5654CEB-8E33-41A6-8D28-7D4504A2EA45}" dt="2024-05-18T19:50:21.784" v="2610" actId="1076"/>
          <ac:picMkLst>
            <pc:docMk/>
            <pc:sldMk cId="1742905691" sldId="334"/>
            <ac:picMk id="6" creationId="{41B6CE6B-DDF6-F4D9-5613-E43250CD6FA3}"/>
          </ac:picMkLst>
        </pc:picChg>
        <pc:picChg chg="mod">
          <ac:chgData name="Holly Riches" userId="a5c0e269-b780-4068-9a54-2c79dac76301" providerId="ADAL" clId="{A5654CEB-8E33-41A6-8D28-7D4504A2EA45}" dt="2024-05-18T20:12:50.529" v="3185" actId="1076"/>
          <ac:picMkLst>
            <pc:docMk/>
            <pc:sldMk cId="1742905691" sldId="334"/>
            <ac:picMk id="1026" creationId="{A6696983-E3AE-4098-D4BB-90FD527EE508}"/>
          </ac:picMkLst>
        </pc:picChg>
      </pc:sldChg>
      <pc:sldChg chg="addSp delSp modSp mod delAnim modAnim">
        <pc:chgData name="Holly Riches" userId="a5c0e269-b780-4068-9a54-2c79dac76301" providerId="ADAL" clId="{A5654CEB-8E33-41A6-8D28-7D4504A2EA45}" dt="2024-05-16T19:37:32.446" v="979"/>
        <pc:sldMkLst>
          <pc:docMk/>
          <pc:sldMk cId="2460500145" sldId="335"/>
        </pc:sldMkLst>
        <pc:spChg chg="add mod">
          <ac:chgData name="Holly Riches" userId="a5c0e269-b780-4068-9a54-2c79dac76301" providerId="ADAL" clId="{A5654CEB-8E33-41A6-8D28-7D4504A2EA45}" dt="2024-05-16T19:36:58.394" v="975" actId="20577"/>
          <ac:spMkLst>
            <pc:docMk/>
            <pc:sldMk cId="2460500145" sldId="335"/>
            <ac:spMk id="2" creationId="{8459BD84-212A-21F2-645A-2F51756085CF}"/>
          </ac:spMkLst>
        </pc:spChg>
        <pc:spChg chg="mod">
          <ac:chgData name="Holly Riches" userId="a5c0e269-b780-4068-9a54-2c79dac76301" providerId="ADAL" clId="{A5654CEB-8E33-41A6-8D28-7D4504A2EA45}" dt="2024-05-16T19:36:37.219" v="931" actId="20577"/>
          <ac:spMkLst>
            <pc:docMk/>
            <pc:sldMk cId="2460500145" sldId="335"/>
            <ac:spMk id="5" creationId="{50FFC93B-98C1-72D7-E4EA-1801F0B5D00E}"/>
          </ac:spMkLst>
        </pc:spChg>
        <pc:spChg chg="mod">
          <ac:chgData name="Holly Riches" userId="a5c0e269-b780-4068-9a54-2c79dac76301" providerId="ADAL" clId="{A5654CEB-8E33-41A6-8D28-7D4504A2EA45}" dt="2024-05-16T19:36:48.169" v="955" actId="20577"/>
          <ac:spMkLst>
            <pc:docMk/>
            <pc:sldMk cId="2460500145" sldId="335"/>
            <ac:spMk id="7" creationId="{93011641-934A-E551-8FB5-66C51C79CA77}"/>
          </ac:spMkLst>
        </pc:spChg>
        <pc:spChg chg="mod">
          <ac:chgData name="Holly Riches" userId="a5c0e269-b780-4068-9a54-2c79dac76301" providerId="ADAL" clId="{A5654CEB-8E33-41A6-8D28-7D4504A2EA45}" dt="2024-05-16T19:36:43.305" v="944" actId="20577"/>
          <ac:spMkLst>
            <pc:docMk/>
            <pc:sldMk cId="2460500145" sldId="335"/>
            <ac:spMk id="12" creationId="{ECA5D57C-D3FA-6A48-C65D-806E21B5A7C8}"/>
          </ac:spMkLst>
        </pc:spChg>
        <pc:spChg chg="del mod">
          <ac:chgData name="Holly Riches" userId="a5c0e269-b780-4068-9a54-2c79dac76301" providerId="ADAL" clId="{A5654CEB-8E33-41A6-8D28-7D4504A2EA45}" dt="2024-05-16T19:37:32.446" v="979"/>
          <ac:spMkLst>
            <pc:docMk/>
            <pc:sldMk cId="2460500145" sldId="335"/>
            <ac:spMk id="14" creationId="{4964F6AC-7646-CD71-CE48-986D14E4896D}"/>
          </ac:spMkLst>
        </pc:spChg>
        <pc:spChg chg="mod">
          <ac:chgData name="Holly Riches" userId="a5c0e269-b780-4068-9a54-2c79dac76301" providerId="ADAL" clId="{A5654CEB-8E33-41A6-8D28-7D4504A2EA45}" dt="2024-05-16T19:36:32.183" v="916" actId="20577"/>
          <ac:spMkLst>
            <pc:docMk/>
            <pc:sldMk cId="2460500145" sldId="335"/>
            <ac:spMk id="18" creationId="{D84645AD-58D1-3209-9D81-CD943288A8A7}"/>
          </ac:spMkLst>
        </pc:spChg>
        <pc:spChg chg="del mod">
          <ac:chgData name="Holly Riches" userId="a5c0e269-b780-4068-9a54-2c79dac76301" providerId="ADAL" clId="{A5654CEB-8E33-41A6-8D28-7D4504A2EA45}" dt="2024-05-16T19:37:32.440" v="977"/>
          <ac:spMkLst>
            <pc:docMk/>
            <pc:sldMk cId="2460500145" sldId="335"/>
            <ac:spMk id="19" creationId="{E6D993F3-4F5E-11E0-E4E4-37E745150AA7}"/>
          </ac:spMkLst>
        </pc:spChg>
        <pc:spChg chg="del mod">
          <ac:chgData name="Holly Riches" userId="a5c0e269-b780-4068-9a54-2c79dac76301" providerId="ADAL" clId="{A5654CEB-8E33-41A6-8D28-7D4504A2EA45}" dt="2024-05-16T19:35:14.440" v="746" actId="21"/>
          <ac:spMkLst>
            <pc:docMk/>
            <pc:sldMk cId="2460500145" sldId="335"/>
            <ac:spMk id="22" creationId="{8459BD84-212A-21F2-645A-2F51756085CF}"/>
          </ac:spMkLst>
        </pc:spChg>
      </pc:sldChg>
      <pc:sldChg chg="delSp modSp mod modAnim">
        <pc:chgData name="Holly Riches" userId="a5c0e269-b780-4068-9a54-2c79dac76301" providerId="ADAL" clId="{A5654CEB-8E33-41A6-8D28-7D4504A2EA45}" dt="2024-05-18T20:16:17.917" v="3458" actId="20577"/>
        <pc:sldMkLst>
          <pc:docMk/>
          <pc:sldMk cId="1406135269" sldId="336"/>
        </pc:sldMkLst>
        <pc:spChg chg="mod">
          <ac:chgData name="Holly Riches" userId="a5c0e269-b780-4068-9a54-2c79dac76301" providerId="ADAL" clId="{A5654CEB-8E33-41A6-8D28-7D4504A2EA45}" dt="2024-05-18T20:16:17.917" v="3458" actId="20577"/>
          <ac:spMkLst>
            <pc:docMk/>
            <pc:sldMk cId="1406135269" sldId="336"/>
            <ac:spMk id="5" creationId="{F6D0BECB-693B-2D75-B658-589A87CF789E}"/>
          </ac:spMkLst>
        </pc:spChg>
        <pc:spChg chg="mod">
          <ac:chgData name="Holly Riches" userId="a5c0e269-b780-4068-9a54-2c79dac76301" providerId="ADAL" clId="{A5654CEB-8E33-41A6-8D28-7D4504A2EA45}" dt="2024-05-16T19:29:07.266" v="551" actId="5793"/>
          <ac:spMkLst>
            <pc:docMk/>
            <pc:sldMk cId="1406135269" sldId="336"/>
            <ac:spMk id="9" creationId="{AE90274C-3F2E-3905-DDBF-2194CADDBA0F}"/>
          </ac:spMkLst>
        </pc:spChg>
        <pc:spChg chg="mod">
          <ac:chgData name="Holly Riches" userId="a5c0e269-b780-4068-9a54-2c79dac76301" providerId="ADAL" clId="{A5654CEB-8E33-41A6-8D28-7D4504A2EA45}" dt="2024-05-16T19:28:50.281" v="532" actId="5793"/>
          <ac:spMkLst>
            <pc:docMk/>
            <pc:sldMk cId="1406135269" sldId="336"/>
            <ac:spMk id="12" creationId="{070FFC39-2B64-C4F6-60D0-6ED5763D4A8A}"/>
          </ac:spMkLst>
        </pc:spChg>
        <pc:spChg chg="mod">
          <ac:chgData name="Holly Riches" userId="a5c0e269-b780-4068-9a54-2c79dac76301" providerId="ADAL" clId="{A5654CEB-8E33-41A6-8D28-7D4504A2EA45}" dt="2024-05-16T19:28:39.950" v="513" actId="20577"/>
          <ac:spMkLst>
            <pc:docMk/>
            <pc:sldMk cId="1406135269" sldId="336"/>
            <ac:spMk id="13" creationId="{81DC91FB-DDC2-6629-ECF0-3E98F03A520C}"/>
          </ac:spMkLst>
        </pc:spChg>
        <pc:spChg chg="mod">
          <ac:chgData name="Holly Riches" userId="a5c0e269-b780-4068-9a54-2c79dac76301" providerId="ADAL" clId="{A5654CEB-8E33-41A6-8D28-7D4504A2EA45}" dt="2024-05-16T19:28:22.794" v="477" actId="20577"/>
          <ac:spMkLst>
            <pc:docMk/>
            <pc:sldMk cId="1406135269" sldId="336"/>
            <ac:spMk id="15" creationId="{02A251CD-FC19-4571-6154-41C7A44D37D1}"/>
          </ac:spMkLst>
        </pc:spChg>
        <pc:spChg chg="del mod">
          <ac:chgData name="Holly Riches" userId="a5c0e269-b780-4068-9a54-2c79dac76301" providerId="ADAL" clId="{A5654CEB-8E33-41A6-8D28-7D4504A2EA45}" dt="2024-05-18T20:13:26.526" v="3189" actId="21"/>
          <ac:spMkLst>
            <pc:docMk/>
            <pc:sldMk cId="1406135269" sldId="336"/>
            <ac:spMk id="16" creationId="{1A9681AB-3B5A-9C26-9B1B-8B4E1AB51CD2}"/>
          </ac:spMkLst>
        </pc:spChg>
        <pc:spChg chg="mod">
          <ac:chgData name="Holly Riches" userId="a5c0e269-b780-4068-9a54-2c79dac76301" providerId="ADAL" clId="{A5654CEB-8E33-41A6-8D28-7D4504A2EA45}" dt="2024-05-16T19:28:34.424" v="496" actId="20577"/>
          <ac:spMkLst>
            <pc:docMk/>
            <pc:sldMk cId="1406135269" sldId="336"/>
            <ac:spMk id="20" creationId="{5F0074A1-CC6C-E201-A182-0BCE744C0E17}"/>
          </ac:spMkLst>
        </pc:spChg>
      </pc:sldChg>
      <pc:sldChg chg="addSp delSp modSp mod delAnim modAnim">
        <pc:chgData name="Holly Riches" userId="a5c0e269-b780-4068-9a54-2c79dac76301" providerId="ADAL" clId="{A5654CEB-8E33-41A6-8D28-7D4504A2EA45}" dt="2024-05-18T20:02:12.837" v="2944" actId="1076"/>
        <pc:sldMkLst>
          <pc:docMk/>
          <pc:sldMk cId="1531585141" sldId="340"/>
        </pc:sldMkLst>
        <pc:spChg chg="add mod">
          <ac:chgData name="Holly Riches" userId="a5c0e269-b780-4068-9a54-2c79dac76301" providerId="ADAL" clId="{A5654CEB-8E33-41A6-8D28-7D4504A2EA45}" dt="2024-05-18T20:00:03.392" v="2921" actId="404"/>
          <ac:spMkLst>
            <pc:docMk/>
            <pc:sldMk cId="1531585141" sldId="340"/>
            <ac:spMk id="2" creationId="{AF7E9DB1-2182-4DF3-0B8C-D87929272C31}"/>
          </ac:spMkLst>
        </pc:spChg>
        <pc:spChg chg="del mod">
          <ac:chgData name="Holly Riches" userId="a5c0e269-b780-4068-9a54-2c79dac76301" providerId="ADAL" clId="{A5654CEB-8E33-41A6-8D28-7D4504A2EA45}" dt="2024-05-16T19:42:27.079" v="1247"/>
          <ac:spMkLst>
            <pc:docMk/>
            <pc:sldMk cId="1531585141" sldId="340"/>
            <ac:spMk id="3" creationId="{52F27B9B-7132-BD73-0FD1-DFB50880A97C}"/>
          </ac:spMkLst>
        </pc:spChg>
        <pc:spChg chg="del">
          <ac:chgData name="Holly Riches" userId="a5c0e269-b780-4068-9a54-2c79dac76301" providerId="ADAL" clId="{A5654CEB-8E33-41A6-8D28-7D4504A2EA45}" dt="2024-05-16T19:42:44.166" v="1272" actId="478"/>
          <ac:spMkLst>
            <pc:docMk/>
            <pc:sldMk cId="1531585141" sldId="340"/>
            <ac:spMk id="5" creationId="{9E79395F-CA82-6668-8C7C-5AE7F969EF3F}"/>
          </ac:spMkLst>
        </pc:spChg>
        <pc:spChg chg="add mod">
          <ac:chgData name="Holly Riches" userId="a5c0e269-b780-4068-9a54-2c79dac76301" providerId="ADAL" clId="{A5654CEB-8E33-41A6-8D28-7D4504A2EA45}" dt="2024-05-18T19:54:35.996" v="2730" actId="962"/>
          <ac:spMkLst>
            <pc:docMk/>
            <pc:sldMk cId="1531585141" sldId="340"/>
            <ac:spMk id="6" creationId="{29728654-CED3-BA27-AC48-C6EBDFB7ACE7}"/>
          </ac:spMkLst>
        </pc:spChg>
        <pc:spChg chg="del mod">
          <ac:chgData name="Holly Riches" userId="a5c0e269-b780-4068-9a54-2c79dac76301" providerId="ADAL" clId="{A5654CEB-8E33-41A6-8D28-7D4504A2EA45}" dt="2024-05-16T19:42:44.168" v="1274"/>
          <ac:spMkLst>
            <pc:docMk/>
            <pc:sldMk cId="1531585141" sldId="340"/>
            <ac:spMk id="6" creationId="{76A0EC70-F00D-F9EC-08E9-FC7D0CB093FD}"/>
          </ac:spMkLst>
        </pc:spChg>
        <pc:spChg chg="add mod">
          <ac:chgData name="Holly Riches" userId="a5c0e269-b780-4068-9a54-2c79dac76301" providerId="ADAL" clId="{A5654CEB-8E33-41A6-8D28-7D4504A2EA45}" dt="2024-05-18T19:59:31.713" v="2900" actId="1076"/>
          <ac:spMkLst>
            <pc:docMk/>
            <pc:sldMk cId="1531585141" sldId="340"/>
            <ac:spMk id="9" creationId="{1A22A59E-9CBB-CE88-E3A0-CEF3C8C730CB}"/>
          </ac:spMkLst>
        </pc:spChg>
        <pc:spChg chg="del mod">
          <ac:chgData name="Holly Riches" userId="a5c0e269-b780-4068-9a54-2c79dac76301" providerId="ADAL" clId="{A5654CEB-8E33-41A6-8D28-7D4504A2EA45}" dt="2024-05-16T19:43:02.811" v="1281"/>
          <ac:spMkLst>
            <pc:docMk/>
            <pc:sldMk cId="1531585141" sldId="340"/>
            <ac:spMk id="9" creationId="{C3115925-D0E4-81E2-4966-E40685FBB152}"/>
          </ac:spMkLst>
        </pc:spChg>
        <pc:spChg chg="add mod">
          <ac:chgData name="Holly Riches" userId="a5c0e269-b780-4068-9a54-2c79dac76301" providerId="ADAL" clId="{A5654CEB-8E33-41A6-8D28-7D4504A2EA45}" dt="2024-05-18T19:59:46.518" v="2916" actId="14100"/>
          <ac:spMkLst>
            <pc:docMk/>
            <pc:sldMk cId="1531585141" sldId="340"/>
            <ac:spMk id="10" creationId="{7900DD70-5C55-3BB4-E773-5CE8188E0668}"/>
          </ac:spMkLst>
        </pc:spChg>
        <pc:spChg chg="del">
          <ac:chgData name="Holly Riches" userId="a5c0e269-b780-4068-9a54-2c79dac76301" providerId="ADAL" clId="{A5654CEB-8E33-41A6-8D28-7D4504A2EA45}" dt="2024-05-16T19:42:33.758" v="1263" actId="21"/>
          <ac:spMkLst>
            <pc:docMk/>
            <pc:sldMk cId="1531585141" sldId="340"/>
            <ac:spMk id="10" creationId="{CFE230CF-FF06-CE17-2C2F-4F7923C49607}"/>
          </ac:spMkLst>
        </pc:spChg>
        <pc:spChg chg="del mod">
          <ac:chgData name="Holly Riches" userId="a5c0e269-b780-4068-9a54-2c79dac76301" providerId="ADAL" clId="{A5654CEB-8E33-41A6-8D28-7D4504A2EA45}" dt="2024-05-16T19:42:33.762" v="1265"/>
          <ac:spMkLst>
            <pc:docMk/>
            <pc:sldMk cId="1531585141" sldId="340"/>
            <ac:spMk id="11" creationId="{4867C8BB-08CD-E8F8-A7F0-F4BEC61640CA}"/>
          </ac:spMkLst>
        </pc:spChg>
        <pc:spChg chg="add mod">
          <ac:chgData name="Holly Riches" userId="a5c0e269-b780-4068-9a54-2c79dac76301" providerId="ADAL" clId="{A5654CEB-8E33-41A6-8D28-7D4504A2EA45}" dt="2024-05-18T19:55:56.664" v="2792" actId="14100"/>
          <ac:spMkLst>
            <pc:docMk/>
            <pc:sldMk cId="1531585141" sldId="340"/>
            <ac:spMk id="11" creationId="{7637FAE1-ABA3-74C7-18B8-86FB23F1CEE6}"/>
          </ac:spMkLst>
        </pc:spChg>
        <pc:spChg chg="add mod">
          <ac:chgData name="Holly Riches" userId="a5c0e269-b780-4068-9a54-2c79dac76301" providerId="ADAL" clId="{A5654CEB-8E33-41A6-8D28-7D4504A2EA45}" dt="2024-05-18T19:59:26.064" v="2898" actId="1076"/>
          <ac:spMkLst>
            <pc:docMk/>
            <pc:sldMk cId="1531585141" sldId="340"/>
            <ac:spMk id="12" creationId="{D4908FFA-6718-5DB2-D251-E6C1688B3E88}"/>
          </ac:spMkLst>
        </pc:spChg>
        <pc:spChg chg="add mod">
          <ac:chgData name="Holly Riches" userId="a5c0e269-b780-4068-9a54-2c79dac76301" providerId="ADAL" clId="{A5654CEB-8E33-41A6-8D28-7D4504A2EA45}" dt="2024-05-18T19:56:34.605" v="2839" actId="20577"/>
          <ac:spMkLst>
            <pc:docMk/>
            <pc:sldMk cId="1531585141" sldId="340"/>
            <ac:spMk id="13" creationId="{25AED610-C3CC-F783-379A-8059CF0B7B11}"/>
          </ac:spMkLst>
        </pc:spChg>
        <pc:spChg chg="add mod">
          <ac:chgData name="Holly Riches" userId="a5c0e269-b780-4068-9a54-2c79dac76301" providerId="ADAL" clId="{A5654CEB-8E33-41A6-8D28-7D4504A2EA45}" dt="2024-05-18T19:59:22.293" v="2897" actId="1076"/>
          <ac:spMkLst>
            <pc:docMk/>
            <pc:sldMk cId="1531585141" sldId="340"/>
            <ac:spMk id="14" creationId="{E1E4AA3F-1BF3-D5E5-2C1B-CA05355E8C04}"/>
          </ac:spMkLst>
        </pc:spChg>
        <pc:spChg chg="add mod">
          <ac:chgData name="Holly Riches" userId="a5c0e269-b780-4068-9a54-2c79dac76301" providerId="ADAL" clId="{A5654CEB-8E33-41A6-8D28-7D4504A2EA45}" dt="2024-05-18T19:58:20.510" v="2880" actId="14100"/>
          <ac:spMkLst>
            <pc:docMk/>
            <pc:sldMk cId="1531585141" sldId="340"/>
            <ac:spMk id="15" creationId="{06F3D065-42C4-15B0-BAF1-E6B306E8A5F5}"/>
          </ac:spMkLst>
        </pc:spChg>
        <pc:spChg chg="add del mod">
          <ac:chgData name="Holly Riches" userId="a5c0e269-b780-4068-9a54-2c79dac76301" providerId="ADAL" clId="{A5654CEB-8E33-41A6-8D28-7D4504A2EA45}" dt="2024-05-18T19:59:47.068" v="2918"/>
          <ac:spMkLst>
            <pc:docMk/>
            <pc:sldMk cId="1531585141" sldId="340"/>
            <ac:spMk id="16" creationId="{A259E225-BB86-27AE-1AD1-F01D62103049}"/>
          </ac:spMkLst>
        </pc:spChg>
        <pc:spChg chg="del">
          <ac:chgData name="Holly Riches" userId="a5c0e269-b780-4068-9a54-2c79dac76301" providerId="ADAL" clId="{A5654CEB-8E33-41A6-8D28-7D4504A2EA45}" dt="2024-05-16T19:42:27.077" v="1245" actId="478"/>
          <ac:spMkLst>
            <pc:docMk/>
            <pc:sldMk cId="1531585141" sldId="340"/>
            <ac:spMk id="16" creationId="{A8571ADD-87D2-B433-058C-9C539CCE4F89}"/>
          </ac:spMkLst>
        </pc:spChg>
        <pc:spChg chg="del">
          <ac:chgData name="Holly Riches" userId="a5c0e269-b780-4068-9a54-2c79dac76301" providerId="ADAL" clId="{A5654CEB-8E33-41A6-8D28-7D4504A2EA45}" dt="2024-05-16T19:42:57.116" v="1278" actId="21"/>
          <ac:spMkLst>
            <pc:docMk/>
            <pc:sldMk cId="1531585141" sldId="340"/>
            <ac:spMk id="18" creationId="{4AB1BE2C-6CBD-E387-64C9-288971A22EC9}"/>
          </ac:spMkLst>
        </pc:spChg>
        <pc:spChg chg="add del mod">
          <ac:chgData name="Holly Riches" userId="a5c0e269-b780-4068-9a54-2c79dac76301" providerId="ADAL" clId="{A5654CEB-8E33-41A6-8D28-7D4504A2EA45}" dt="2024-05-18T20:01:56.685" v="2939" actId="21"/>
          <ac:spMkLst>
            <pc:docMk/>
            <pc:sldMk cId="1531585141" sldId="340"/>
            <ac:spMk id="19" creationId="{7FC308E9-53DE-1A0C-EFF3-EC31C99A6111}"/>
          </ac:spMkLst>
        </pc:spChg>
        <pc:spChg chg="del">
          <ac:chgData name="Holly Riches" userId="a5c0e269-b780-4068-9a54-2c79dac76301" providerId="ADAL" clId="{A5654CEB-8E33-41A6-8D28-7D4504A2EA45}" dt="2024-05-16T19:42:53.418" v="1277" actId="21"/>
          <ac:spMkLst>
            <pc:docMk/>
            <pc:sldMk cId="1531585141" sldId="340"/>
            <ac:spMk id="21" creationId="{0AFD9B38-6D5C-3988-1B98-8D1E9D014A2C}"/>
          </ac:spMkLst>
        </pc:spChg>
        <pc:spChg chg="mod">
          <ac:chgData name="Holly Riches" userId="a5c0e269-b780-4068-9a54-2c79dac76301" providerId="ADAL" clId="{A5654CEB-8E33-41A6-8D28-7D4504A2EA45}" dt="2024-05-18T19:56:16.084" v="2824" actId="20577"/>
          <ac:spMkLst>
            <pc:docMk/>
            <pc:sldMk cId="1531585141" sldId="340"/>
            <ac:spMk id="23" creationId="{02B22C2B-0F39-F416-5B61-E65B0BCC2FEE}"/>
          </ac:spMkLst>
        </pc:spChg>
        <pc:spChg chg="mod">
          <ac:chgData name="Holly Riches" userId="a5c0e269-b780-4068-9a54-2c79dac76301" providerId="ADAL" clId="{A5654CEB-8E33-41A6-8D28-7D4504A2EA45}" dt="2024-05-18T19:55:21.043" v="2744" actId="1076"/>
          <ac:spMkLst>
            <pc:docMk/>
            <pc:sldMk cId="1531585141" sldId="340"/>
            <ac:spMk id="41" creationId="{1304000F-730F-B81D-2FBB-9E0211D2684C}"/>
          </ac:spMkLst>
        </pc:spChg>
        <pc:picChg chg="add mod">
          <ac:chgData name="Holly Riches" userId="a5c0e269-b780-4068-9a54-2c79dac76301" providerId="ADAL" clId="{A5654CEB-8E33-41A6-8D28-7D4504A2EA45}" dt="2024-05-18T20:02:10.180" v="2943" actId="1076"/>
          <ac:picMkLst>
            <pc:docMk/>
            <pc:sldMk cId="1531585141" sldId="340"/>
            <ac:picMk id="5" creationId="{66F19B92-6489-8B81-047C-2D9DE2D80180}"/>
          </ac:picMkLst>
        </pc:picChg>
        <pc:picChg chg="add mod">
          <ac:chgData name="Holly Riches" userId="a5c0e269-b780-4068-9a54-2c79dac76301" providerId="ADAL" clId="{A5654CEB-8E33-41A6-8D28-7D4504A2EA45}" dt="2024-05-18T20:02:08.445" v="2942" actId="14100"/>
          <ac:picMkLst>
            <pc:docMk/>
            <pc:sldMk cId="1531585141" sldId="340"/>
            <ac:picMk id="8" creationId="{E8E0BA98-C2DF-6986-7860-CE021A443E2C}"/>
          </ac:picMkLst>
        </pc:picChg>
        <pc:picChg chg="add mod">
          <ac:chgData name="Holly Riches" userId="a5c0e269-b780-4068-9a54-2c79dac76301" providerId="ADAL" clId="{A5654CEB-8E33-41A6-8D28-7D4504A2EA45}" dt="2024-05-18T20:02:12.837" v="2944" actId="1076"/>
          <ac:picMkLst>
            <pc:docMk/>
            <pc:sldMk cId="1531585141" sldId="340"/>
            <ac:picMk id="18" creationId="{39E2DF27-AE4D-9495-8BD2-E86F428E70A0}"/>
          </ac:picMkLst>
        </pc:picChg>
        <pc:picChg chg="mod">
          <ac:chgData name="Holly Riches" userId="a5c0e269-b780-4068-9a54-2c79dac76301" providerId="ADAL" clId="{A5654CEB-8E33-41A6-8D28-7D4504A2EA45}" dt="2024-05-18T19:59:29.139" v="2899" actId="1076"/>
          <ac:picMkLst>
            <pc:docMk/>
            <pc:sldMk cId="1531585141" sldId="340"/>
            <ac:picMk id="20" creationId="{65B46605-2862-44BA-3658-CE7517FA97A8}"/>
          </ac:picMkLst>
        </pc:picChg>
        <pc:picChg chg="del">
          <ac:chgData name="Holly Riches" userId="a5c0e269-b780-4068-9a54-2c79dac76301" providerId="ADAL" clId="{A5654CEB-8E33-41A6-8D28-7D4504A2EA45}" dt="2024-05-18T19:38:37.223" v="2025" actId="21"/>
          <ac:picMkLst>
            <pc:docMk/>
            <pc:sldMk cId="1531585141" sldId="340"/>
            <ac:picMk id="24" creationId="{66E5FF24-7B15-F618-3112-36264C789E9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6474B1-1207-4194-8BBE-8E22C35561F6}" type="datetimeFigureOut">
              <a:rPr lang="en-GB" smtClean="0"/>
              <a:t>27/05/2024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C8A17B-5961-42BF-9CCB-1F79E148690C}" type="slidenum">
              <a:rPr lang="en-GB" smtClean="0"/>
              <a:t>‹#›</a:t>
            </a:fld>
            <a:endParaRPr lang="en-GB"/>
          </a:p>
        </p:txBody>
      </p:sp>
    </p:spTree>
    <p:extLst>
      <p:ext uri="{BB962C8B-B14F-4D97-AF65-F5344CB8AC3E}">
        <p14:creationId xmlns:p14="http://schemas.microsoft.com/office/powerpoint/2010/main" val="3563016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C8A17B-5961-42BF-9CCB-1F79E148690C}" type="slidenum">
              <a:rPr lang="en-GB" smtClean="0"/>
              <a:t>8</a:t>
            </a:fld>
            <a:endParaRPr lang="en-GB"/>
          </a:p>
        </p:txBody>
      </p:sp>
    </p:spTree>
    <p:extLst>
      <p:ext uri="{BB962C8B-B14F-4D97-AF65-F5344CB8AC3E}">
        <p14:creationId xmlns:p14="http://schemas.microsoft.com/office/powerpoint/2010/main" val="1050670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C8A17B-5961-42BF-9CCB-1F79E148690C}" type="slidenum">
              <a:rPr lang="en-GB" smtClean="0"/>
              <a:t>10</a:t>
            </a:fld>
            <a:endParaRPr lang="en-GB"/>
          </a:p>
        </p:txBody>
      </p:sp>
    </p:spTree>
    <p:extLst>
      <p:ext uri="{BB962C8B-B14F-4D97-AF65-F5344CB8AC3E}">
        <p14:creationId xmlns:p14="http://schemas.microsoft.com/office/powerpoint/2010/main" val="3737836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847D-1CF6-46BA-B46B-48BED0604A28}"/>
              </a:ext>
            </a:extLst>
          </p:cNvPr>
          <p:cNvSpPr>
            <a:spLocks noGrp="1"/>
          </p:cNvSpPr>
          <p:nvPr>
            <p:ph type="ctrTitle"/>
          </p:nvPr>
        </p:nvSpPr>
        <p:spPr>
          <a:xfrm>
            <a:off x="1524000" y="1122363"/>
            <a:ext cx="9144000" cy="2387600"/>
          </a:xfrm>
        </p:spPr>
        <p:txBody>
          <a:bodyPr anchor="b"/>
          <a:lstStyle>
            <a:lvl1pPr algn="ctr">
              <a:defRPr sz="6000" b="1" cap="all" spc="1500" baseline="0">
                <a:latin typeface="+mj-lt"/>
                <a:ea typeface="Source Sans Pro SemiBold" panose="020B0603030403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7FB4F5A5-C931-4A4C-B6B1-EF4C95965BFF}"/>
              </a:ext>
            </a:extLst>
          </p:cNvPr>
          <p:cNvSpPr>
            <a:spLocks noGrp="1"/>
          </p:cNvSpPr>
          <p:nvPr>
            <p:ph type="subTitle" idx="1"/>
          </p:nvPr>
        </p:nvSpPr>
        <p:spPr>
          <a:xfrm>
            <a:off x="1524000" y="3602038"/>
            <a:ext cx="9144000" cy="1655762"/>
          </a:xfrm>
        </p:spPr>
        <p:txBody>
          <a:bodyPr/>
          <a:lstStyle>
            <a:lvl1pPr marL="0" indent="0" algn="ctr">
              <a:buNone/>
              <a:defRPr sz="2400" cap="all" spc="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7" name="Graphic 185">
            <a:extLst>
              <a:ext uri="{FF2B5EF4-FFF2-40B4-BE49-F238E27FC236}">
                <a16:creationId xmlns:a16="http://schemas.microsoft.com/office/drawing/2014/main" id="{8A351602-3772-4279-B0D3-A523F6F6EAB3}"/>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A5AAAA75-5FFB-4C07-AD4A-3146773E6CDD}"/>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479895E-3847-44BB-8404-28F14219FB7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0E02F68-8149-4236-8D9F-6B550F78B93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56FCAAB-F073-4561-A484-42C7DD10DC26}"/>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CF8DB94-87A3-43E9-9BBB-301CFF0FB05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35DE4AEC-B6E4-439C-B716-EBE3D4D1DC76}"/>
              </a:ext>
            </a:extLst>
          </p:cNvPr>
          <p:cNvSpPr>
            <a:spLocks noGrp="1"/>
          </p:cNvSpPr>
          <p:nvPr>
            <p:ph type="dt" sz="half" idx="10"/>
          </p:nvPr>
        </p:nvSpPr>
        <p:spPr/>
        <p:txBody>
          <a:bodyPr/>
          <a:lstStyle/>
          <a:p>
            <a:fld id="{97BFF81C-1FCB-4DBA-8044-F1A0FCFD45A6}" type="datetime1">
              <a:rPr lang="en-US" smtClean="0"/>
              <a:t>5/27/2024</a:t>
            </a:fld>
            <a:endParaRPr lang="en-US"/>
          </a:p>
        </p:txBody>
      </p:sp>
      <p:sp>
        <p:nvSpPr>
          <p:cNvPr id="5" name="Footer Placeholder 4">
            <a:extLst>
              <a:ext uri="{FF2B5EF4-FFF2-40B4-BE49-F238E27FC236}">
                <a16:creationId xmlns:a16="http://schemas.microsoft.com/office/drawing/2014/main" id="{F478BC18-102E-45BF-8FEA-801E9C59D14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FAA8BF5F-B1F8-461F-9B3D-7D50D02423E7}"/>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4" name="Oval 13">
            <a:extLst>
              <a:ext uri="{FF2B5EF4-FFF2-40B4-BE49-F238E27FC236}">
                <a16:creationId xmlns:a16="http://schemas.microsoft.com/office/drawing/2014/main" id="{7D6BF779-0B8C-4CC2-9268-9506AD0C5331}"/>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446989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A871-D377-4EC0-9ACF-86842F01E1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D53202-92A9-45A3-B812-777DB9578B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aphic 185">
            <a:extLst>
              <a:ext uri="{FF2B5EF4-FFF2-40B4-BE49-F238E27FC236}">
                <a16:creationId xmlns:a16="http://schemas.microsoft.com/office/drawing/2014/main" id="{7196FB0C-3A9D-4892-90C9-21F3459AAD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16938C96-CF0F-4B69-A695-913F11BFC6F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CA7E6BB-6B60-4BF5-9D3E-A3FE782EF5B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F693EDA-57B3-4AEB-863B-B198C2A5A8E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3A04A96-045F-4B6E-AEEE-11A2FA01B4F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FB357DC-5AD3-44F4-879B-5AD6B18AC36F}"/>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A2CA47F-83AD-4BE3-AC2F-6C17883F78C7}"/>
              </a:ext>
            </a:extLst>
          </p:cNvPr>
          <p:cNvSpPr>
            <a:spLocks noGrp="1"/>
          </p:cNvSpPr>
          <p:nvPr>
            <p:ph type="dt" sz="half" idx="10"/>
          </p:nvPr>
        </p:nvSpPr>
        <p:spPr/>
        <p:txBody>
          <a:bodyPr/>
          <a:lstStyle/>
          <a:p>
            <a:fld id="{FB9092B3-2D87-4CDF-B84B-C46E5F5D31F7}" type="datetime1">
              <a:rPr lang="en-US" smtClean="0"/>
              <a:t>5/27/2024</a:t>
            </a:fld>
            <a:endParaRPr lang="en-US"/>
          </a:p>
        </p:txBody>
      </p:sp>
      <p:sp>
        <p:nvSpPr>
          <p:cNvPr id="5" name="Footer Placeholder 4">
            <a:extLst>
              <a:ext uri="{FF2B5EF4-FFF2-40B4-BE49-F238E27FC236}">
                <a16:creationId xmlns:a16="http://schemas.microsoft.com/office/drawing/2014/main" id="{21118A72-3200-4597-A9C5-0D9ECFF3E8C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D70055A-71D4-49B4-8A8F-19AFDB84E958}"/>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5" name="Oval 14">
            <a:extLst>
              <a:ext uri="{FF2B5EF4-FFF2-40B4-BE49-F238E27FC236}">
                <a16:creationId xmlns:a16="http://schemas.microsoft.com/office/drawing/2014/main" id="{0B0E5D27-C447-432F-982D-B60FDD6F34A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10326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C59DBB-9256-464D-8A6A-8BDA71541D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25E310-E6CB-4838-8E9B-B288DA5527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aphic 185">
            <a:extLst>
              <a:ext uri="{FF2B5EF4-FFF2-40B4-BE49-F238E27FC236}">
                <a16:creationId xmlns:a16="http://schemas.microsoft.com/office/drawing/2014/main" id="{BCF412A8-E798-47AD-ABD9-98D76A55D30B}"/>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E70160C5-475D-401A-AEE2-2C04E99A1518}"/>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07CC7CE9-9C7F-49C2-8609-47BF523390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26FD5F1-978C-45AF-9086-D5DBE1F01681}"/>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873AB1C-723A-4FB4-9B23-65BAF507483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1DE5510-5094-4FA4-96E5-AD4841D1C38A}"/>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7CE2202-679F-48B0-B2DD-F6F54711224B}"/>
              </a:ext>
            </a:extLst>
          </p:cNvPr>
          <p:cNvSpPr>
            <a:spLocks noGrp="1"/>
          </p:cNvSpPr>
          <p:nvPr>
            <p:ph type="dt" sz="half" idx="10"/>
          </p:nvPr>
        </p:nvSpPr>
        <p:spPr/>
        <p:txBody>
          <a:bodyPr/>
          <a:lstStyle/>
          <a:p>
            <a:fld id="{3D769E57-47B1-47B0-B526-3153E4B1E729}" type="datetime1">
              <a:rPr lang="en-US" smtClean="0"/>
              <a:t>5/27/2024</a:t>
            </a:fld>
            <a:endParaRPr lang="en-US"/>
          </a:p>
        </p:txBody>
      </p:sp>
      <p:sp>
        <p:nvSpPr>
          <p:cNvPr id="5" name="Footer Placeholder 4">
            <a:extLst>
              <a:ext uri="{FF2B5EF4-FFF2-40B4-BE49-F238E27FC236}">
                <a16:creationId xmlns:a16="http://schemas.microsoft.com/office/drawing/2014/main" id="{D07BC83D-E4C0-49E1-ADA1-1AF403984BDA}"/>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31BF211E-B2EA-4CDC-9E84-B6898394921B}"/>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4" name="Oval 13">
            <a:extLst>
              <a:ext uri="{FF2B5EF4-FFF2-40B4-BE49-F238E27FC236}">
                <a16:creationId xmlns:a16="http://schemas.microsoft.com/office/drawing/2014/main" id="{1FE2F5FD-5D31-4C1D-82F8-93624C7B0A3C}"/>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374343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8500-1605-41EA-A15F-9B79DF7E40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B14AC8-25A5-4D7F-BF23-CB20AA2ECF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aphic 185">
            <a:extLst>
              <a:ext uri="{FF2B5EF4-FFF2-40B4-BE49-F238E27FC236}">
                <a16:creationId xmlns:a16="http://schemas.microsoft.com/office/drawing/2014/main" id="{8997F1B7-1EE7-4EA5-A5A4-866F9A810C9F}"/>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5E13483-2FB6-4753-8402-06FDC3498E0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8F0DF22-F640-4002-B783-DF1C6A9473F6}"/>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C2787B8-7984-4332-B611-D3D3DE898FE0}"/>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AF3646C-B3D7-4F57-8FD2-CD93CEB39214}"/>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65FA7DA-93A0-43A4-834C-0F1BB9806A8C}"/>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21995D22-0146-4DE2-9E78-4C00333D499A}"/>
              </a:ext>
            </a:extLst>
          </p:cNvPr>
          <p:cNvSpPr>
            <a:spLocks noGrp="1"/>
          </p:cNvSpPr>
          <p:nvPr>
            <p:ph type="dt" sz="half" idx="10"/>
          </p:nvPr>
        </p:nvSpPr>
        <p:spPr/>
        <p:txBody>
          <a:bodyPr/>
          <a:lstStyle/>
          <a:p>
            <a:fld id="{5A87773D-8987-489A-A650-3D6F7D5C7C38}" type="datetime1">
              <a:rPr lang="en-US" smtClean="0"/>
              <a:t>5/27/2024</a:t>
            </a:fld>
            <a:endParaRPr lang="en-US"/>
          </a:p>
        </p:txBody>
      </p:sp>
      <p:sp>
        <p:nvSpPr>
          <p:cNvPr id="5" name="Footer Placeholder 4">
            <a:extLst>
              <a:ext uri="{FF2B5EF4-FFF2-40B4-BE49-F238E27FC236}">
                <a16:creationId xmlns:a16="http://schemas.microsoft.com/office/drawing/2014/main" id="{6459717A-A1FE-485D-AFFF-2C7026C710AA}"/>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76DB88B-64CF-4100-8F07-D191DD7939F9}"/>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4" name="Oval 13">
            <a:extLst>
              <a:ext uri="{FF2B5EF4-FFF2-40B4-BE49-F238E27FC236}">
                <a16:creationId xmlns:a16="http://schemas.microsoft.com/office/drawing/2014/main" id="{104332FF-8349-42A5-B5C8-5EE3825CE25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803604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BFE6C-EBF1-47DE-8468-E7125172B7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104992-D139-48DC-BCCE-D71EA23CA2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7" name="Graphic 185">
            <a:extLst>
              <a:ext uri="{FF2B5EF4-FFF2-40B4-BE49-F238E27FC236}">
                <a16:creationId xmlns:a16="http://schemas.microsoft.com/office/drawing/2014/main" id="{A8C5E768-0E62-4DE7-A0AF-93121DA843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6402845F-9E8A-41E1-B051-1AAA46C997A2}"/>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A45C410-5FD0-4339-A3BC-A865DE4190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7B0B703-8BA8-483C-A433-C44C809687DE}"/>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CCFA03D-B879-419B-88B9-F4F3645C8AF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6B0260A-6B2D-4F54-8614-60BC3103E166}"/>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751AB8F6-0796-47E9-B1D4-760B7CCFC75D}"/>
              </a:ext>
            </a:extLst>
          </p:cNvPr>
          <p:cNvSpPr>
            <a:spLocks noGrp="1"/>
          </p:cNvSpPr>
          <p:nvPr>
            <p:ph type="dt" sz="half" idx="10"/>
          </p:nvPr>
        </p:nvSpPr>
        <p:spPr/>
        <p:txBody>
          <a:bodyPr/>
          <a:lstStyle/>
          <a:p>
            <a:fld id="{97E150C1-1D78-4D80-810D-E9E86F6E88AB}" type="datetime1">
              <a:rPr lang="en-US" smtClean="0"/>
              <a:t>5/27/2024</a:t>
            </a:fld>
            <a:endParaRPr lang="en-US"/>
          </a:p>
        </p:txBody>
      </p:sp>
      <p:sp>
        <p:nvSpPr>
          <p:cNvPr id="5" name="Footer Placeholder 4">
            <a:extLst>
              <a:ext uri="{FF2B5EF4-FFF2-40B4-BE49-F238E27FC236}">
                <a16:creationId xmlns:a16="http://schemas.microsoft.com/office/drawing/2014/main" id="{37886FC0-7327-44D9-B689-0AE73FD25596}"/>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219D265-BFBA-4C93-9B1A-B9483AE6BF32}"/>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4" name="Oval 13">
            <a:extLst>
              <a:ext uri="{FF2B5EF4-FFF2-40B4-BE49-F238E27FC236}">
                <a16:creationId xmlns:a16="http://schemas.microsoft.com/office/drawing/2014/main" id="{464F5FEB-DE92-47DA-8C46-DC088E8960A4}"/>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93822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37BE-B22F-40EE-94F0-04549BC562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A71582-4BAF-4211-AD4A-476ED6EB11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9DCF6B-C800-4345-BAE9-EE9FA65903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aphic 185">
            <a:extLst>
              <a:ext uri="{FF2B5EF4-FFF2-40B4-BE49-F238E27FC236}">
                <a16:creationId xmlns:a16="http://schemas.microsoft.com/office/drawing/2014/main" id="{E6190A1E-5381-43C4-B058-7758339984D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F7E35469-0BEA-4E5E-955F-1AA300A62DE5}"/>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8F650BE-565E-4A52-8143-7A87700FC5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86A3F89-AA2A-44E5-915E-C47A069EB68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C57F514-AB27-4489-8D3C-01DD1025DDAD}"/>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41169F-1C39-4D04-AF32-D0D14D004B05}"/>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93087465-759F-4895-8FC6-DD464FB918CA}"/>
              </a:ext>
            </a:extLst>
          </p:cNvPr>
          <p:cNvSpPr>
            <a:spLocks noGrp="1"/>
          </p:cNvSpPr>
          <p:nvPr>
            <p:ph type="dt" sz="half" idx="10"/>
          </p:nvPr>
        </p:nvSpPr>
        <p:spPr/>
        <p:txBody>
          <a:bodyPr/>
          <a:lstStyle/>
          <a:p>
            <a:fld id="{29E9CBD8-1588-4B6B-B74D-87480DDE94C0}" type="datetime1">
              <a:rPr lang="en-US" smtClean="0"/>
              <a:t>5/27/2024</a:t>
            </a:fld>
            <a:endParaRPr lang="en-US"/>
          </a:p>
        </p:txBody>
      </p:sp>
      <p:sp>
        <p:nvSpPr>
          <p:cNvPr id="6" name="Footer Placeholder 5">
            <a:extLst>
              <a:ext uri="{FF2B5EF4-FFF2-40B4-BE49-F238E27FC236}">
                <a16:creationId xmlns:a16="http://schemas.microsoft.com/office/drawing/2014/main" id="{92F1AA18-D8A5-44D9-881C-522258ED54D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1C1BA574-A76A-4F4C-8CBD-768278B66E72}"/>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5" name="Oval 14">
            <a:extLst>
              <a:ext uri="{FF2B5EF4-FFF2-40B4-BE49-F238E27FC236}">
                <a16:creationId xmlns:a16="http://schemas.microsoft.com/office/drawing/2014/main" id="{2793E083-ADC4-4391-83DD-781529A6611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99763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1B666-D6BE-4FA8-9CF1-F15FD58B0C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CE4B4A-DE64-4563-83CD-C40B1D681D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DA0314-0202-4E6D-8352-C28376A9C0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B56083-87B4-4603-B6FF-A9EB68E3E6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3708CF-F028-4917-A9CB-59BF5248A2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aphic 185">
            <a:extLst>
              <a:ext uri="{FF2B5EF4-FFF2-40B4-BE49-F238E27FC236}">
                <a16:creationId xmlns:a16="http://schemas.microsoft.com/office/drawing/2014/main" id="{81B934BF-E239-47E1-93E9-EA3182162D21}"/>
              </a:ext>
            </a:extLst>
          </p:cNvPr>
          <p:cNvGrpSpPr/>
          <p:nvPr/>
        </p:nvGrpSpPr>
        <p:grpSpPr>
          <a:xfrm>
            <a:off x="10999563" y="5987064"/>
            <a:ext cx="1054467" cy="469689"/>
            <a:chOff x="9841624" y="4115729"/>
            <a:chExt cx="602170" cy="268223"/>
          </a:xfrm>
          <a:solidFill>
            <a:schemeClr val="tx1"/>
          </a:solidFill>
        </p:grpSpPr>
        <p:sp>
          <p:nvSpPr>
            <p:cNvPr id="11" name="Freeform: Shape 10">
              <a:extLst>
                <a:ext uri="{FF2B5EF4-FFF2-40B4-BE49-F238E27FC236}">
                  <a16:creationId xmlns:a16="http://schemas.microsoft.com/office/drawing/2014/main" id="{C3BBF177-5044-426A-93ED-64BDC84BF18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4270648-77F5-4D28-B691-DA57AA28FD73}"/>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086B770-2F70-4B7B-9525-286BBD63AD7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7DDC14D-7AE3-41CD-ADFC-A3601D4F9DF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2181834-8401-4B66-85EE-1CBF57807DA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 name="Date Placeholder 6">
            <a:extLst>
              <a:ext uri="{FF2B5EF4-FFF2-40B4-BE49-F238E27FC236}">
                <a16:creationId xmlns:a16="http://schemas.microsoft.com/office/drawing/2014/main" id="{A433C091-3B62-4087-9A97-63BBE28CFF17}"/>
              </a:ext>
            </a:extLst>
          </p:cNvPr>
          <p:cNvSpPr>
            <a:spLocks noGrp="1"/>
          </p:cNvSpPr>
          <p:nvPr>
            <p:ph type="dt" sz="half" idx="10"/>
          </p:nvPr>
        </p:nvSpPr>
        <p:spPr/>
        <p:txBody>
          <a:bodyPr/>
          <a:lstStyle/>
          <a:p>
            <a:fld id="{AD794440-721C-4D75-BD4F-4CFB3D51CDCA}" type="datetime1">
              <a:rPr lang="en-US" smtClean="0"/>
              <a:t>5/27/2024</a:t>
            </a:fld>
            <a:endParaRPr lang="en-US"/>
          </a:p>
        </p:txBody>
      </p:sp>
      <p:sp>
        <p:nvSpPr>
          <p:cNvPr id="8" name="Footer Placeholder 7">
            <a:extLst>
              <a:ext uri="{FF2B5EF4-FFF2-40B4-BE49-F238E27FC236}">
                <a16:creationId xmlns:a16="http://schemas.microsoft.com/office/drawing/2014/main" id="{870710C3-2723-4847-BCAF-96D9FAE50555}"/>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96618B2C-95AC-4438-97FD-07ACF297B8FE}"/>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7" name="Oval 16">
            <a:extLst>
              <a:ext uri="{FF2B5EF4-FFF2-40B4-BE49-F238E27FC236}">
                <a16:creationId xmlns:a16="http://schemas.microsoft.com/office/drawing/2014/main" id="{D6B0F5A7-6E8A-4BCD-8F1F-233ECD21B26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563819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9CF7F-748D-4598-983E-96A2BE26930A}"/>
              </a:ext>
            </a:extLst>
          </p:cNvPr>
          <p:cNvSpPr>
            <a:spLocks noGrp="1"/>
          </p:cNvSpPr>
          <p:nvPr>
            <p:ph type="title"/>
          </p:nvPr>
        </p:nvSpPr>
        <p:spPr/>
        <p:txBody>
          <a:bodyPr/>
          <a:lstStyle/>
          <a:p>
            <a:r>
              <a:rPr lang="en-US"/>
              <a:t>Click to edit Master title style</a:t>
            </a:r>
          </a:p>
        </p:txBody>
      </p:sp>
      <p:grpSp>
        <p:nvGrpSpPr>
          <p:cNvPr id="6" name="Graphic 185">
            <a:extLst>
              <a:ext uri="{FF2B5EF4-FFF2-40B4-BE49-F238E27FC236}">
                <a16:creationId xmlns:a16="http://schemas.microsoft.com/office/drawing/2014/main" id="{DFD4D3BE-80D4-4E69-9C76-F0D8517DF690}"/>
              </a:ext>
            </a:extLst>
          </p:cNvPr>
          <p:cNvGrpSpPr/>
          <p:nvPr/>
        </p:nvGrpSpPr>
        <p:grpSpPr>
          <a:xfrm>
            <a:off x="10999563" y="5987064"/>
            <a:ext cx="1054467" cy="469689"/>
            <a:chOff x="9841624" y="4115729"/>
            <a:chExt cx="602170" cy="268223"/>
          </a:xfrm>
          <a:solidFill>
            <a:schemeClr val="tx1"/>
          </a:solidFill>
        </p:grpSpPr>
        <p:sp>
          <p:nvSpPr>
            <p:cNvPr id="7" name="Freeform: Shape 6">
              <a:extLst>
                <a:ext uri="{FF2B5EF4-FFF2-40B4-BE49-F238E27FC236}">
                  <a16:creationId xmlns:a16="http://schemas.microsoft.com/office/drawing/2014/main" id="{A0B6E97F-00E1-4372-8978-8BCBDC9026E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CC7651B7-7A30-4AFA-A4D7-0B0C5D2DDA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D2FC5CA-556B-4409-B084-34753A1F04E6}"/>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E63FB41-EE1F-4889-9096-3A38936330D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DD19F3B-7B3E-4861-8FDA-D0116C96C16E}"/>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 name="Date Placeholder 2">
            <a:extLst>
              <a:ext uri="{FF2B5EF4-FFF2-40B4-BE49-F238E27FC236}">
                <a16:creationId xmlns:a16="http://schemas.microsoft.com/office/drawing/2014/main" id="{410A2C46-C908-4010-AAE2-9FA41B145C4D}"/>
              </a:ext>
            </a:extLst>
          </p:cNvPr>
          <p:cNvSpPr>
            <a:spLocks noGrp="1"/>
          </p:cNvSpPr>
          <p:nvPr>
            <p:ph type="dt" sz="half" idx="10"/>
          </p:nvPr>
        </p:nvSpPr>
        <p:spPr/>
        <p:txBody>
          <a:bodyPr/>
          <a:lstStyle/>
          <a:p>
            <a:fld id="{B2701A64-483B-4532-94FB-D8F90CB6DEE0}" type="datetime1">
              <a:rPr lang="en-US" smtClean="0"/>
              <a:t>5/27/2024</a:t>
            </a:fld>
            <a:endParaRPr lang="en-US"/>
          </a:p>
        </p:txBody>
      </p:sp>
      <p:sp>
        <p:nvSpPr>
          <p:cNvPr id="4" name="Footer Placeholder 3">
            <a:extLst>
              <a:ext uri="{FF2B5EF4-FFF2-40B4-BE49-F238E27FC236}">
                <a16:creationId xmlns:a16="http://schemas.microsoft.com/office/drawing/2014/main" id="{C7CF5279-7D37-4D98-9A70-987C84F62C2B}"/>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2896FAD0-59EF-49AA-BBC6-A0EC184DD2C9}"/>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3" name="Oval 12">
            <a:extLst>
              <a:ext uri="{FF2B5EF4-FFF2-40B4-BE49-F238E27FC236}">
                <a16:creationId xmlns:a16="http://schemas.microsoft.com/office/drawing/2014/main" id="{876EB399-18D2-46D5-8757-35FCFF8EA80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341517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aphic 185">
            <a:extLst>
              <a:ext uri="{FF2B5EF4-FFF2-40B4-BE49-F238E27FC236}">
                <a16:creationId xmlns:a16="http://schemas.microsoft.com/office/drawing/2014/main" id="{773CCE17-EE0F-40E0-B7AE-CF7677B64709}"/>
              </a:ext>
            </a:extLst>
          </p:cNvPr>
          <p:cNvGrpSpPr/>
          <p:nvPr/>
        </p:nvGrpSpPr>
        <p:grpSpPr>
          <a:xfrm>
            <a:off x="10999563" y="5987064"/>
            <a:ext cx="1054467" cy="469689"/>
            <a:chOff x="9841624" y="4115729"/>
            <a:chExt cx="602170" cy="268223"/>
          </a:xfrm>
          <a:solidFill>
            <a:schemeClr val="tx1"/>
          </a:solidFill>
        </p:grpSpPr>
        <p:sp>
          <p:nvSpPr>
            <p:cNvPr id="6" name="Freeform: Shape 5">
              <a:extLst>
                <a:ext uri="{FF2B5EF4-FFF2-40B4-BE49-F238E27FC236}">
                  <a16:creationId xmlns:a16="http://schemas.microsoft.com/office/drawing/2014/main" id="{B0AC6C4E-6EA5-454A-AB84-8B94D8B585EC}"/>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4329338-925B-4677-BA6E-4357D37DB54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34C0A08-043F-4818-BA1D-BCC9F811A87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DCB185DD-ED0D-4633-8098-95C4A6F177C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AD50526-B611-40B6-BB45-AE82F0EF5992}"/>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2" name="Date Placeholder 1">
            <a:extLst>
              <a:ext uri="{FF2B5EF4-FFF2-40B4-BE49-F238E27FC236}">
                <a16:creationId xmlns:a16="http://schemas.microsoft.com/office/drawing/2014/main" id="{0708C302-4224-4668-8CAC-3267172A0C93}"/>
              </a:ext>
            </a:extLst>
          </p:cNvPr>
          <p:cNvSpPr>
            <a:spLocks noGrp="1"/>
          </p:cNvSpPr>
          <p:nvPr>
            <p:ph type="dt" sz="half" idx="10"/>
          </p:nvPr>
        </p:nvSpPr>
        <p:spPr/>
        <p:txBody>
          <a:bodyPr/>
          <a:lstStyle/>
          <a:p>
            <a:fld id="{6F18FB39-20FB-4E2E-B861-45B709B9C3C5}" type="datetime1">
              <a:rPr lang="en-US" smtClean="0"/>
              <a:t>5/27/2024</a:t>
            </a:fld>
            <a:endParaRPr lang="en-US"/>
          </a:p>
        </p:txBody>
      </p:sp>
      <p:sp>
        <p:nvSpPr>
          <p:cNvPr id="3" name="Footer Placeholder 2">
            <a:extLst>
              <a:ext uri="{FF2B5EF4-FFF2-40B4-BE49-F238E27FC236}">
                <a16:creationId xmlns:a16="http://schemas.microsoft.com/office/drawing/2014/main" id="{F0C8FC22-AEB6-4BAF-BF93-41A2C757CCC7}"/>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252CA88A-5462-4F17-AFA0-52721ADDBB8F}"/>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2" name="Oval 11">
            <a:extLst>
              <a:ext uri="{FF2B5EF4-FFF2-40B4-BE49-F238E27FC236}">
                <a16:creationId xmlns:a16="http://schemas.microsoft.com/office/drawing/2014/main" id="{70CCC791-94D7-4BB8-9EDF-423CEA1F6215}"/>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07587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AC37-C5B5-462A-BE4A-E55CEBF2A3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4B007F-32A8-4688-BBEF-4FCB99DF5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F2E2EB-BF8A-44A4-8AE0-BD6C31B1D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aphic 185">
            <a:extLst>
              <a:ext uri="{FF2B5EF4-FFF2-40B4-BE49-F238E27FC236}">
                <a16:creationId xmlns:a16="http://schemas.microsoft.com/office/drawing/2014/main" id="{FC9E188F-54C8-4547-9F8C-525712AD7DB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99C4538-3939-47A9-A590-09FF21960653}"/>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541CA75-5D05-4996-A26D-CE0C909CD5F7}"/>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6305856-26BC-4BCC-BEF3-5E9CED94177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C69651C-AC37-4CD2-8367-19297D7E2389}"/>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3E9031B-BA8D-4D9D-9BB3-A16F7A80F85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269840A2-CF60-4C47-B955-E65BC451FE73}"/>
              </a:ext>
            </a:extLst>
          </p:cNvPr>
          <p:cNvSpPr>
            <a:spLocks noGrp="1"/>
          </p:cNvSpPr>
          <p:nvPr>
            <p:ph type="dt" sz="half" idx="10"/>
          </p:nvPr>
        </p:nvSpPr>
        <p:spPr/>
        <p:txBody>
          <a:bodyPr/>
          <a:lstStyle/>
          <a:p>
            <a:fld id="{AC48AC19-8BD6-476C-9770-8884373BCF00}" type="datetime1">
              <a:rPr lang="en-US" smtClean="0"/>
              <a:t>5/27/2024</a:t>
            </a:fld>
            <a:endParaRPr lang="en-US"/>
          </a:p>
        </p:txBody>
      </p:sp>
      <p:sp>
        <p:nvSpPr>
          <p:cNvPr id="6" name="Footer Placeholder 5">
            <a:extLst>
              <a:ext uri="{FF2B5EF4-FFF2-40B4-BE49-F238E27FC236}">
                <a16:creationId xmlns:a16="http://schemas.microsoft.com/office/drawing/2014/main" id="{3179DC6E-CC55-47AB-A405-5FB7EE2D191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6D5D5E7D-EBA7-4DB0-8C78-7EB8A85FA4FF}"/>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5" name="Oval 14">
            <a:extLst>
              <a:ext uri="{FF2B5EF4-FFF2-40B4-BE49-F238E27FC236}">
                <a16:creationId xmlns:a16="http://schemas.microsoft.com/office/drawing/2014/main" id="{C5B051DE-636E-4B3C-9886-2055CE23E49A}"/>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794841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D355-3146-41D1-B7DC-20B8ACE390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D4AAFB-E8F8-4FD1-8C6A-ED2C3FAD5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E051AF1-B16F-43B9-95CC-C17B570DE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aphic 185">
            <a:extLst>
              <a:ext uri="{FF2B5EF4-FFF2-40B4-BE49-F238E27FC236}">
                <a16:creationId xmlns:a16="http://schemas.microsoft.com/office/drawing/2014/main" id="{C8B77273-9FF7-4B93-8385-AD09A5F86AE5}"/>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3117A673-3729-4EAD-9E8C-52BEBF74B857}"/>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E8DB752-94CD-4A94-BDE3-DD285EB89F3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2F8DDFC-E5CA-4F36-B2BE-BCE49D4F6C9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BB589AE-2F9C-4C83-8DC7-1205CB03752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AC9A2DE-3C9E-4CD0-8C7A-CC5F9F9942E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D68C8714-2467-4715-934E-6787C84F7929}"/>
              </a:ext>
            </a:extLst>
          </p:cNvPr>
          <p:cNvSpPr>
            <a:spLocks noGrp="1"/>
          </p:cNvSpPr>
          <p:nvPr>
            <p:ph type="dt" sz="half" idx="10"/>
          </p:nvPr>
        </p:nvSpPr>
        <p:spPr/>
        <p:txBody>
          <a:bodyPr/>
          <a:lstStyle/>
          <a:p>
            <a:fld id="{F3F68C53-8AD1-4F09-9486-FB3406B99CFA}" type="datetime1">
              <a:rPr lang="en-US" smtClean="0"/>
              <a:t>5/27/2024</a:t>
            </a:fld>
            <a:endParaRPr lang="en-US"/>
          </a:p>
        </p:txBody>
      </p:sp>
      <p:sp>
        <p:nvSpPr>
          <p:cNvPr id="6" name="Footer Placeholder 5">
            <a:extLst>
              <a:ext uri="{FF2B5EF4-FFF2-40B4-BE49-F238E27FC236}">
                <a16:creationId xmlns:a16="http://schemas.microsoft.com/office/drawing/2014/main" id="{A46F13D6-03EC-4D31-8BB1-9FFDE3633C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C65D4DD-A2A4-4DF6-9527-E5F12FEB936C}"/>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5" name="Oval 14">
            <a:extLst>
              <a:ext uri="{FF2B5EF4-FFF2-40B4-BE49-F238E27FC236}">
                <a16:creationId xmlns:a16="http://schemas.microsoft.com/office/drawing/2014/main" id="{FD202F3A-9FDE-4E11-B865-FBAEC415F88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572725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fld id="{BA543EDD-D0D2-447F-B24F-3717AF4B109D}" type="datetime1">
              <a:rPr lang="en-US" smtClean="0"/>
              <a:pPr/>
              <a:t>5/27/2024</a:t>
            </a:fld>
            <a:endParaRPr lang="en-US"/>
          </a:p>
        </p:txBody>
      </p:sp>
      <p:sp>
        <p:nvSpPr>
          <p:cNvPr id="5" name="Footer Placeholder 4">
            <a:extLst>
              <a:ext uri="{FF2B5EF4-FFF2-40B4-BE49-F238E27FC236}">
                <a16:creationId xmlns:a16="http://schemas.microsoft.com/office/drawing/2014/main"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a:t>Sample Footer Text</a:t>
            </a:r>
          </a:p>
        </p:txBody>
      </p:sp>
      <p:sp>
        <p:nvSpPr>
          <p:cNvPr id="6" name="Slide Number Placeholder 5">
            <a:extLst>
              <a:ext uri="{FF2B5EF4-FFF2-40B4-BE49-F238E27FC236}">
                <a16:creationId xmlns:a16="http://schemas.microsoft.com/office/drawing/2014/main"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F3450C42-9A0B-4425-92C2-70FCF7C45734}" type="slidenum">
              <a:rPr lang="en-US" smtClean="0"/>
              <a:pPr/>
              <a:t>‹#›</a:t>
            </a:fld>
            <a:endParaRPr lang="en-US"/>
          </a:p>
        </p:txBody>
      </p:sp>
    </p:spTree>
    <p:extLst>
      <p:ext uri="{BB962C8B-B14F-4D97-AF65-F5344CB8AC3E}">
        <p14:creationId xmlns:p14="http://schemas.microsoft.com/office/powerpoint/2010/main" val="3946881005"/>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hyperlink" Target="https://www.wendtcenter.org/connecting-and-calming-through-mindfulness/"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www.themindfulword.org/2015/communicate-better/"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keaschool.org.uk/web/english_reading/566414"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keaschool.org.uk/web/writing/331369"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publicdomainpictures.net/view-image.php?image=188541&amp;picture=space" TargetMode="External"/><Relationship Id="rId3" Type="http://schemas.openxmlformats.org/officeDocument/2006/relationships/image" Target="../media/image5.png"/><Relationship Id="rId7"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hyperlink" Target="https://www.deviantart.com/aioras/art/Underwater-Painting-495934399" TargetMode="External"/><Relationship Id="rId10" Type="http://schemas.openxmlformats.org/officeDocument/2006/relationships/hyperlink" Target="https://www.deviantart.com/nikiad/art/Magic-Wood-301397992" TargetMode="External"/><Relationship Id="rId4" Type="http://schemas.openxmlformats.org/officeDocument/2006/relationships/image" Target="../media/image11.jpg"/><Relationship Id="rId9"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pixabay.com/ko/illustrations/%ED%82%A4%EC%A6%88-%EC%8B%A4%EB%A3%A8%EC%97%A3-%EC%B6%95%ED%95%98-%EC%96%B4%EB%A6%B0%EC%9D%B4-329710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4" name="Rectangle 2153">
            <a:extLst>
              <a:ext uri="{FF2B5EF4-FFF2-40B4-BE49-F238E27FC236}">
                <a16:creationId xmlns:a16="http://schemas.microsoft.com/office/drawing/2014/main" id="{8B646C36-EEEC-4D52-8E8E-206F4CD8A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A1ED8C79-A418-1B8B-EFC2-F2AB4FC56F22}"/>
              </a:ext>
            </a:extLst>
          </p:cNvPr>
          <p:cNvSpPr>
            <a:spLocks noGrp="1"/>
          </p:cNvSpPr>
          <p:nvPr>
            <p:ph type="ctrTitle"/>
          </p:nvPr>
        </p:nvSpPr>
        <p:spPr>
          <a:xfrm>
            <a:off x="677119" y="810623"/>
            <a:ext cx="4894428" cy="3570162"/>
          </a:xfrm>
        </p:spPr>
        <p:txBody>
          <a:bodyPr anchor="b">
            <a:normAutofit/>
          </a:bodyPr>
          <a:lstStyle/>
          <a:p>
            <a:pPr algn="l"/>
            <a:r>
              <a:rPr lang="en-GB" sz="2400" dirty="0">
                <a:ea typeface="Source Sans Pro SemiBold"/>
              </a:rPr>
              <a:t>THE MAGIC TRAIN RIDE</a:t>
            </a:r>
            <a:br>
              <a:rPr lang="en-GB" sz="2400" dirty="0">
                <a:ea typeface="Source Sans Pro SemiBold"/>
              </a:rPr>
            </a:br>
            <a:r>
              <a:rPr lang="en-GB" sz="2400" dirty="0">
                <a:ea typeface="Source Sans Pro SemiBold"/>
              </a:rPr>
              <a:t>Summer Term2</a:t>
            </a:r>
            <a:br>
              <a:rPr lang="en-GB" sz="2400" dirty="0"/>
            </a:br>
            <a:endParaRPr lang="en-GB" sz="2400" dirty="0"/>
          </a:p>
        </p:txBody>
      </p:sp>
      <p:sp>
        <p:nvSpPr>
          <p:cNvPr id="2155" name="Rectangle 2154">
            <a:extLst>
              <a:ext uri="{FF2B5EF4-FFF2-40B4-BE49-F238E27FC236}">
                <a16:creationId xmlns:a16="http://schemas.microsoft.com/office/drawing/2014/main" id="{8258443E-B333-44F4-8D49-1EAB1C1A4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50256" y="596822"/>
            <a:ext cx="4833901" cy="565387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27"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3427" y="1159624"/>
            <a:ext cx="1054466" cy="469689"/>
            <a:chOff x="9841624" y="4115729"/>
            <a:chExt cx="602169" cy="268223"/>
          </a:xfrm>
          <a:solidFill>
            <a:schemeClr val="tx1"/>
          </a:solidFill>
        </p:grpSpPr>
        <p:sp>
          <p:nvSpPr>
            <p:cNvPr id="2128" name="Freeform: Shape 2127">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156" name="Freeform: Shape 2155">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130" name="Freeform: Shape 2129">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131" name="Freeform: Shape 2130">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132" name="Freeform: Shape 2131">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5" name="Picture 4">
            <a:extLst>
              <a:ext uri="{FF2B5EF4-FFF2-40B4-BE49-F238E27FC236}">
                <a16:creationId xmlns:a16="http://schemas.microsoft.com/office/drawing/2014/main" id="{5D138DE9-DCC5-092A-061D-B87398797C13}"/>
              </a:ext>
            </a:extLst>
          </p:cNvPr>
          <p:cNvPicPr>
            <a:picLocks noChangeAspect="1"/>
          </p:cNvPicPr>
          <p:nvPr/>
        </p:nvPicPr>
        <p:blipFill rotWithShape="1">
          <a:blip r:embed="rId2"/>
          <a:srcRect r="-4" b="5496"/>
          <a:stretch/>
        </p:blipFill>
        <p:spPr>
          <a:xfrm>
            <a:off x="7573429" y="1022352"/>
            <a:ext cx="2387555" cy="2387561"/>
          </a:xfrm>
          <a:prstGeom prst="rect">
            <a:avLst/>
          </a:prstGeom>
        </p:spPr>
      </p:pic>
      <p:sp>
        <p:nvSpPr>
          <p:cNvPr id="2134" name="Graphic 212">
            <a:extLst>
              <a:ext uri="{FF2B5EF4-FFF2-40B4-BE49-F238E27FC236}">
                <a16:creationId xmlns:a16="http://schemas.microsoft.com/office/drawing/2014/main" id="{A0569933-2A1F-487D-A657-990AFACA2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2309" y="810623"/>
            <a:ext cx="891445" cy="89144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136" name="Graphic 212">
            <a:extLst>
              <a:ext uri="{FF2B5EF4-FFF2-40B4-BE49-F238E27FC236}">
                <a16:creationId xmlns:a16="http://schemas.microsoft.com/office/drawing/2014/main" id="{41A44955-0622-4C9F-BFD2-55277314EB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2309" y="810623"/>
            <a:ext cx="891445" cy="89144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138" name="Oval 2137">
            <a:extLst>
              <a:ext uri="{FF2B5EF4-FFF2-40B4-BE49-F238E27FC236}">
                <a16:creationId xmlns:a16="http://schemas.microsoft.com/office/drawing/2014/main" id="{D6BF5730-CE16-498B-B11C-000E7F587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5475" y="5416520"/>
            <a:ext cx="419129" cy="419129"/>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40" name="Oval 2139">
            <a:extLst>
              <a:ext uri="{FF2B5EF4-FFF2-40B4-BE49-F238E27FC236}">
                <a16:creationId xmlns:a16="http://schemas.microsoft.com/office/drawing/2014/main" id="{93284B67-6F50-4C2E-904F-005438145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5475" y="5416520"/>
            <a:ext cx="419129" cy="419129"/>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 name="Picture 2" descr="The Magic Train Ride by Sally Crabtree ...">
            <a:extLst>
              <a:ext uri="{FF2B5EF4-FFF2-40B4-BE49-F238E27FC236}">
                <a16:creationId xmlns:a16="http://schemas.microsoft.com/office/drawing/2014/main" id="{0DB7FE2D-BD7A-C4BF-9B1E-14608E3341AA}"/>
              </a:ext>
            </a:extLst>
          </p:cNvPr>
          <p:cNvPicPr>
            <a:picLocks noChangeAspect="1"/>
          </p:cNvPicPr>
          <p:nvPr/>
        </p:nvPicPr>
        <p:blipFill>
          <a:blip r:embed="rId3"/>
          <a:stretch>
            <a:fillRect/>
          </a:stretch>
        </p:blipFill>
        <p:spPr>
          <a:xfrm>
            <a:off x="7589883" y="3448088"/>
            <a:ext cx="2505092" cy="2550026"/>
          </a:xfrm>
          <a:prstGeom prst="rect">
            <a:avLst/>
          </a:prstGeom>
        </p:spPr>
      </p:pic>
    </p:spTree>
    <p:extLst>
      <p:ext uri="{BB962C8B-B14F-4D97-AF65-F5344CB8AC3E}">
        <p14:creationId xmlns:p14="http://schemas.microsoft.com/office/powerpoint/2010/main" val="279884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63F40A-3801-1CA2-1C85-B218B1D478A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79556" y="2729698"/>
            <a:ext cx="769550" cy="769550"/>
          </a:xfrm>
          <a:prstGeom prst="rect">
            <a:avLst/>
          </a:prstGeom>
        </p:spPr>
      </p:pic>
      <p:pic>
        <p:nvPicPr>
          <p:cNvPr id="3" name="Picture 2">
            <a:extLst>
              <a:ext uri="{FF2B5EF4-FFF2-40B4-BE49-F238E27FC236}">
                <a16:creationId xmlns:a16="http://schemas.microsoft.com/office/drawing/2014/main" id="{E307F599-E8E8-6161-3598-97B7EE2F35A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738309" y="146260"/>
            <a:ext cx="858151" cy="858151"/>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7C27C2BE-E4B5-A42A-C4F5-C44C1B40B3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1589" y="1468550"/>
            <a:ext cx="1630387" cy="906584"/>
          </a:xfrm>
          <a:prstGeom prst="rect">
            <a:avLst/>
          </a:prstGeom>
        </p:spPr>
      </p:pic>
      <p:pic>
        <p:nvPicPr>
          <p:cNvPr id="7" name="Picture 6">
            <a:extLst>
              <a:ext uri="{FF2B5EF4-FFF2-40B4-BE49-F238E27FC236}">
                <a16:creationId xmlns:a16="http://schemas.microsoft.com/office/drawing/2014/main" id="{76CDC83F-2B63-8DFB-9098-2D2E9AA925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0980" y="3024220"/>
            <a:ext cx="1705601" cy="488259"/>
          </a:xfrm>
          <a:prstGeom prst="rect">
            <a:avLst/>
          </a:prstGeom>
        </p:spPr>
      </p:pic>
      <p:pic>
        <p:nvPicPr>
          <p:cNvPr id="1026" name="Picture 2" descr="Baking - Free food and restaurant icons">
            <a:extLst>
              <a:ext uri="{FF2B5EF4-FFF2-40B4-BE49-F238E27FC236}">
                <a16:creationId xmlns:a16="http://schemas.microsoft.com/office/drawing/2014/main" id="{A6696983-E3AE-4098-D4BB-90FD527EE50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505" y="5585209"/>
            <a:ext cx="698831" cy="6988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nvestigation PNG icon isolated on transparent background 14391881 PNG">
            <a:extLst>
              <a:ext uri="{FF2B5EF4-FFF2-40B4-BE49-F238E27FC236}">
                <a16:creationId xmlns:a16="http://schemas.microsoft.com/office/drawing/2014/main" id="{B5BC1DBB-AEAF-AC9D-F884-4D015803ED3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28284" y="4182161"/>
            <a:ext cx="1570992" cy="90658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7A6046B-B9F9-E703-6EA0-C21632754513}"/>
              </a:ext>
            </a:extLst>
          </p:cNvPr>
          <p:cNvSpPr txBox="1"/>
          <p:nvPr/>
        </p:nvSpPr>
        <p:spPr>
          <a:xfrm>
            <a:off x="1785148" y="215299"/>
            <a:ext cx="3943496" cy="2585323"/>
          </a:xfrm>
          <a:prstGeom prst="rect">
            <a:avLst/>
          </a:prstGeom>
          <a:noFill/>
        </p:spPr>
        <p:txBody>
          <a:bodyPr wrap="square" lIns="91440" tIns="45720" rIns="91440" bIns="45720" anchor="t">
            <a:spAutoFit/>
          </a:bodyPr>
          <a:lstStyle/>
          <a:p>
            <a:r>
              <a:rPr lang="en-GB" dirty="0">
                <a:latin typeface="Tw Cen MT"/>
              </a:rPr>
              <a:t>Key Texts will include: </a:t>
            </a:r>
          </a:p>
          <a:p>
            <a:r>
              <a:rPr lang="en-GB" dirty="0">
                <a:latin typeface="Tw Cen MT"/>
              </a:rPr>
              <a:t>The Magic Train Ride by Sally Crabtree </a:t>
            </a:r>
          </a:p>
          <a:p>
            <a:r>
              <a:rPr lang="en-GB" dirty="0">
                <a:latin typeface="Tw Cen MT"/>
              </a:rPr>
              <a:t>Commotion in the Ocean by Giles </a:t>
            </a:r>
            <a:r>
              <a:rPr lang="en-GB" dirty="0" err="1">
                <a:latin typeface="Tw Cen MT"/>
              </a:rPr>
              <a:t>Andreae</a:t>
            </a:r>
            <a:r>
              <a:rPr lang="en-GB" dirty="0">
                <a:latin typeface="Tw Cen MT"/>
              </a:rPr>
              <a:t> </a:t>
            </a:r>
          </a:p>
          <a:p>
            <a:r>
              <a:rPr lang="en-GB" dirty="0">
                <a:latin typeface="Tw Cen MT"/>
              </a:rPr>
              <a:t>The Way Back Home by Oliver Jeffers</a:t>
            </a:r>
          </a:p>
          <a:p>
            <a:r>
              <a:rPr lang="en-GB" dirty="0">
                <a:latin typeface="Tw Cen MT"/>
              </a:rPr>
              <a:t>Walking through the Jungle by Julie </a:t>
            </a:r>
            <a:r>
              <a:rPr lang="en-GB" dirty="0" err="1">
                <a:latin typeface="Tw Cen MT"/>
              </a:rPr>
              <a:t>Lacome</a:t>
            </a:r>
            <a:r>
              <a:rPr lang="en-GB" dirty="0">
                <a:latin typeface="Tw Cen MT"/>
              </a:rPr>
              <a:t> </a:t>
            </a:r>
          </a:p>
          <a:p>
            <a:r>
              <a:rPr lang="en-GB" dirty="0">
                <a:latin typeface="Tw Cen MT"/>
              </a:rPr>
              <a:t>Rumble in the Jungle by Giles </a:t>
            </a:r>
            <a:r>
              <a:rPr lang="en-GB" dirty="0" err="1">
                <a:latin typeface="Tw Cen MT"/>
              </a:rPr>
              <a:t>Andreae</a:t>
            </a:r>
            <a:r>
              <a:rPr lang="en-GB" dirty="0">
                <a:latin typeface="Tw Cen MT"/>
              </a:rPr>
              <a:t>  </a:t>
            </a:r>
          </a:p>
          <a:p>
            <a:endParaRPr lang="en-GB" dirty="0">
              <a:latin typeface="Tw Cen MT"/>
            </a:endParaRPr>
          </a:p>
        </p:txBody>
      </p:sp>
      <p:sp>
        <p:nvSpPr>
          <p:cNvPr id="10" name="TextBox 9">
            <a:extLst>
              <a:ext uri="{FF2B5EF4-FFF2-40B4-BE49-F238E27FC236}">
                <a16:creationId xmlns:a16="http://schemas.microsoft.com/office/drawing/2014/main" id="{ED45CF48-B704-0963-D0FD-06FCDABD8BC4}"/>
              </a:ext>
            </a:extLst>
          </p:cNvPr>
          <p:cNvSpPr txBox="1"/>
          <p:nvPr/>
        </p:nvSpPr>
        <p:spPr>
          <a:xfrm>
            <a:off x="1674845" y="3059668"/>
            <a:ext cx="3218367" cy="369332"/>
          </a:xfrm>
          <a:prstGeom prst="rect">
            <a:avLst/>
          </a:prstGeom>
          <a:noFill/>
        </p:spPr>
        <p:txBody>
          <a:bodyPr wrap="square" lIns="91440" tIns="45720" rIns="91440" bIns="45720" anchor="t">
            <a:spAutoFit/>
          </a:bodyPr>
          <a:lstStyle/>
          <a:p>
            <a:r>
              <a:rPr lang="en-GB" dirty="0">
                <a:latin typeface="Tw Cen MT"/>
              </a:rPr>
              <a:t>School trip to </a:t>
            </a:r>
            <a:r>
              <a:rPr lang="en-GB" dirty="0" err="1">
                <a:latin typeface="Tw Cen MT"/>
              </a:rPr>
              <a:t>Gylly</a:t>
            </a:r>
            <a:r>
              <a:rPr lang="en-GB" dirty="0">
                <a:latin typeface="Tw Cen MT"/>
              </a:rPr>
              <a:t> Beach </a:t>
            </a:r>
            <a:endParaRPr lang="en-GB" dirty="0">
              <a:latin typeface="Tw Cen MT" panose="020B0602020104020603" pitchFamily="34" charset="0"/>
            </a:endParaRPr>
          </a:p>
        </p:txBody>
      </p:sp>
      <p:sp>
        <p:nvSpPr>
          <p:cNvPr id="11" name="TextBox 10">
            <a:extLst>
              <a:ext uri="{FF2B5EF4-FFF2-40B4-BE49-F238E27FC236}">
                <a16:creationId xmlns:a16="http://schemas.microsoft.com/office/drawing/2014/main" id="{7DF51366-9F3B-B206-6D35-9F3CB3A6BCEE}"/>
              </a:ext>
            </a:extLst>
          </p:cNvPr>
          <p:cNvSpPr txBox="1"/>
          <p:nvPr/>
        </p:nvSpPr>
        <p:spPr>
          <a:xfrm>
            <a:off x="1409008" y="3790607"/>
            <a:ext cx="3218367" cy="1477328"/>
          </a:xfrm>
          <a:prstGeom prst="rect">
            <a:avLst/>
          </a:prstGeom>
          <a:noFill/>
        </p:spPr>
        <p:txBody>
          <a:bodyPr wrap="square" lIns="91440" tIns="45720" rIns="91440" bIns="45720" anchor="t">
            <a:spAutoFit/>
          </a:bodyPr>
          <a:lstStyle/>
          <a:p>
            <a:r>
              <a:rPr lang="en-GB" dirty="0">
                <a:latin typeface="Tw Cen MT"/>
              </a:rPr>
              <a:t>Children will be able to talk about the difference between </a:t>
            </a:r>
            <a:r>
              <a:rPr lang="en-GB" dirty="0" err="1">
                <a:latin typeface="Tw Cen MT"/>
              </a:rPr>
              <a:t>evironments</a:t>
            </a:r>
            <a:r>
              <a:rPr lang="en-GB" dirty="0">
                <a:latin typeface="Tw Cen MT"/>
              </a:rPr>
              <a:t> such as space, jungles, underwater and our local environment. </a:t>
            </a:r>
            <a:endParaRPr lang="en-GB" dirty="0">
              <a:solidFill>
                <a:srgbClr val="000000"/>
              </a:solidFill>
              <a:latin typeface="Tw Cen MT" panose="020B0602020104020603" pitchFamily="34" charset="0"/>
            </a:endParaRPr>
          </a:p>
        </p:txBody>
      </p:sp>
      <p:sp>
        <p:nvSpPr>
          <p:cNvPr id="12" name="TextBox 11">
            <a:extLst>
              <a:ext uri="{FF2B5EF4-FFF2-40B4-BE49-F238E27FC236}">
                <a16:creationId xmlns:a16="http://schemas.microsoft.com/office/drawing/2014/main" id="{D0132C31-EB0C-7003-C5CE-F3B5388F4AC9}"/>
              </a:ext>
            </a:extLst>
          </p:cNvPr>
          <p:cNvSpPr txBox="1"/>
          <p:nvPr/>
        </p:nvSpPr>
        <p:spPr>
          <a:xfrm>
            <a:off x="1596460" y="5501089"/>
            <a:ext cx="3218367" cy="923330"/>
          </a:xfrm>
          <a:prstGeom prst="rect">
            <a:avLst/>
          </a:prstGeom>
          <a:noFill/>
        </p:spPr>
        <p:txBody>
          <a:bodyPr wrap="square" lIns="91440" tIns="45720" rIns="91440" bIns="45720" anchor="t">
            <a:spAutoFit/>
          </a:bodyPr>
          <a:lstStyle/>
          <a:p>
            <a:r>
              <a:rPr lang="en-GB" dirty="0">
                <a:latin typeface="Tw Cen MT"/>
              </a:rPr>
              <a:t>We will be making cakes and learning about ingredients, recipes and basic cooking skills </a:t>
            </a:r>
          </a:p>
        </p:txBody>
      </p:sp>
      <p:sp>
        <p:nvSpPr>
          <p:cNvPr id="16" name="TextBox 15">
            <a:extLst>
              <a:ext uri="{FF2B5EF4-FFF2-40B4-BE49-F238E27FC236}">
                <a16:creationId xmlns:a16="http://schemas.microsoft.com/office/drawing/2014/main" id="{4F0C37BE-E9AB-5433-B958-F6B41C82155C}"/>
              </a:ext>
            </a:extLst>
          </p:cNvPr>
          <p:cNvSpPr txBox="1"/>
          <p:nvPr/>
        </p:nvSpPr>
        <p:spPr>
          <a:xfrm>
            <a:off x="7861382" y="4346927"/>
            <a:ext cx="3218367" cy="2308324"/>
          </a:xfrm>
          <a:prstGeom prst="rect">
            <a:avLst/>
          </a:prstGeom>
          <a:noFill/>
        </p:spPr>
        <p:txBody>
          <a:bodyPr wrap="square" lIns="91440" tIns="45720" rIns="91440" bIns="45720" anchor="t">
            <a:spAutoFit/>
          </a:bodyPr>
          <a:lstStyle/>
          <a:p>
            <a:r>
              <a:rPr lang="en-GB" dirty="0">
                <a:latin typeface="Tw Cen MT"/>
              </a:rPr>
              <a:t>Our science investigation will be to investigate how craters are formed on the moon. </a:t>
            </a:r>
          </a:p>
          <a:p>
            <a:r>
              <a:rPr lang="en-GB" dirty="0">
                <a:latin typeface="Tw Cen MT"/>
              </a:rPr>
              <a:t>We will investigate floating and sinking. </a:t>
            </a:r>
          </a:p>
          <a:p>
            <a:endParaRPr lang="en-GB" dirty="0">
              <a:latin typeface="Tw Cen MT"/>
            </a:endParaRPr>
          </a:p>
          <a:p>
            <a:endParaRPr lang="en-GB" dirty="0">
              <a:latin typeface="Tw Cen MT"/>
            </a:endParaRPr>
          </a:p>
          <a:p>
            <a:endParaRPr lang="en-GB" dirty="0">
              <a:latin typeface="Tw Cen MT"/>
            </a:endParaRPr>
          </a:p>
        </p:txBody>
      </p:sp>
      <p:pic>
        <p:nvPicPr>
          <p:cNvPr id="18" name="Picture 17" descr="A black and white headphones&#10;&#10;Description automatically generated">
            <a:extLst>
              <a:ext uri="{FF2B5EF4-FFF2-40B4-BE49-F238E27FC236}">
                <a16:creationId xmlns:a16="http://schemas.microsoft.com/office/drawing/2014/main" id="{B3CEDAFE-8E85-127B-75C2-6219F9AB744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68077" y="204886"/>
            <a:ext cx="777411" cy="777411"/>
          </a:xfrm>
          <a:prstGeom prst="rect">
            <a:avLst/>
          </a:prstGeom>
        </p:spPr>
      </p:pic>
      <p:sp>
        <p:nvSpPr>
          <p:cNvPr id="17" name="TextBox 16">
            <a:extLst>
              <a:ext uri="{FF2B5EF4-FFF2-40B4-BE49-F238E27FC236}">
                <a16:creationId xmlns:a16="http://schemas.microsoft.com/office/drawing/2014/main" id="{B05251C1-D6EA-CF76-8F08-274F6F1F7BDE}"/>
              </a:ext>
            </a:extLst>
          </p:cNvPr>
          <p:cNvSpPr txBox="1"/>
          <p:nvPr/>
        </p:nvSpPr>
        <p:spPr>
          <a:xfrm>
            <a:off x="7671976" y="358080"/>
            <a:ext cx="3218367" cy="923330"/>
          </a:xfrm>
          <a:prstGeom prst="rect">
            <a:avLst/>
          </a:prstGeom>
          <a:noFill/>
        </p:spPr>
        <p:txBody>
          <a:bodyPr wrap="square" lIns="91440" tIns="45720" rIns="91440" bIns="45720" anchor="t">
            <a:spAutoFit/>
          </a:bodyPr>
          <a:lstStyle/>
          <a:p>
            <a:r>
              <a:rPr lang="en-US" dirty="0">
                <a:latin typeface="Tw Cen MT"/>
              </a:rPr>
              <a:t>We will learn the song ‘The Magic Train Ride’ and compose a dance. </a:t>
            </a:r>
            <a:endParaRPr lang="en-GB" dirty="0">
              <a:latin typeface="Tw Cen MT"/>
            </a:endParaRPr>
          </a:p>
        </p:txBody>
      </p:sp>
      <p:pic>
        <p:nvPicPr>
          <p:cNvPr id="6" name="Picture 5">
            <a:extLst>
              <a:ext uri="{FF2B5EF4-FFF2-40B4-BE49-F238E27FC236}">
                <a16:creationId xmlns:a16="http://schemas.microsoft.com/office/drawing/2014/main" id="{41B6CE6B-DDF6-F4D9-5613-E43250CD6FA3}"/>
              </a:ext>
            </a:extLst>
          </p:cNvPr>
          <p:cNvPicPr>
            <a:picLocks noChangeAspect="1"/>
          </p:cNvPicPr>
          <p:nvPr/>
        </p:nvPicPr>
        <p:blipFill>
          <a:blip r:embed="rId10"/>
          <a:stretch>
            <a:fillRect/>
          </a:stretch>
        </p:blipFill>
        <p:spPr>
          <a:xfrm rot="18834386">
            <a:off x="544303" y="4200159"/>
            <a:ext cx="760382" cy="655702"/>
          </a:xfrm>
          <a:prstGeom prst="rect">
            <a:avLst/>
          </a:prstGeom>
        </p:spPr>
      </p:pic>
      <p:sp>
        <p:nvSpPr>
          <p:cNvPr id="5" name="TextBox 4">
            <a:extLst>
              <a:ext uri="{FF2B5EF4-FFF2-40B4-BE49-F238E27FC236}">
                <a16:creationId xmlns:a16="http://schemas.microsoft.com/office/drawing/2014/main" id="{2C222D4A-DD60-BBDE-3A6B-71890F7C2D6F}"/>
              </a:ext>
            </a:extLst>
          </p:cNvPr>
          <p:cNvSpPr txBox="1"/>
          <p:nvPr/>
        </p:nvSpPr>
        <p:spPr>
          <a:xfrm>
            <a:off x="7671976" y="1507960"/>
            <a:ext cx="3218367" cy="923330"/>
          </a:xfrm>
          <a:prstGeom prst="rect">
            <a:avLst/>
          </a:prstGeom>
          <a:noFill/>
        </p:spPr>
        <p:txBody>
          <a:bodyPr wrap="square" lIns="91440" tIns="45720" rIns="91440" bIns="45720" anchor="t">
            <a:spAutoFit/>
          </a:bodyPr>
          <a:lstStyle/>
          <a:p>
            <a:r>
              <a:rPr lang="en-US" dirty="0">
                <a:latin typeface="Tw Cen MT"/>
              </a:rPr>
              <a:t>We will create maps of where trains stop on a local journey through Cornwall. </a:t>
            </a:r>
            <a:endParaRPr lang="en-GB" dirty="0">
              <a:latin typeface="Tw Cen MT"/>
            </a:endParaRPr>
          </a:p>
        </p:txBody>
      </p:sp>
    </p:spTree>
    <p:extLst>
      <p:ext uri="{BB962C8B-B14F-4D97-AF65-F5344CB8AC3E}">
        <p14:creationId xmlns:p14="http://schemas.microsoft.com/office/powerpoint/2010/main" val="1742905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9F7690-B4AD-96DF-9103-44C1635EB952}"/>
            </a:ext>
          </a:extLst>
        </p:cNvPr>
        <p:cNvGrpSpPr/>
        <p:nvPr/>
      </p:nvGrpSpPr>
      <p:grpSpPr>
        <a:xfrm>
          <a:off x="0" y="0"/>
          <a:ext cx="0" cy="0"/>
          <a:chOff x="0" y="0"/>
          <a:chExt cx="0" cy="0"/>
        </a:xfrm>
      </p:grpSpPr>
      <p:pic>
        <p:nvPicPr>
          <p:cNvPr id="7" name="Picture 6" descr="A person sitting on the beach&#10;&#10;Description automatically generated">
            <a:extLst>
              <a:ext uri="{FF2B5EF4-FFF2-40B4-BE49-F238E27FC236}">
                <a16:creationId xmlns:a16="http://schemas.microsoft.com/office/drawing/2014/main" id="{5B7411A8-E260-551F-591E-F09BBD04C9C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079163" y="4562129"/>
            <a:ext cx="3126212" cy="2100529"/>
          </a:xfrm>
          <a:prstGeom prst="rect">
            <a:avLst/>
          </a:prstGeom>
        </p:spPr>
      </p:pic>
      <p:grpSp>
        <p:nvGrpSpPr>
          <p:cNvPr id="79" name="Graphic 185">
            <a:extLst>
              <a:ext uri="{FF2B5EF4-FFF2-40B4-BE49-F238E27FC236}">
                <a16:creationId xmlns:a16="http://schemas.microsoft.com/office/drawing/2014/main" id="{8A351602-3772-4279-B0D3-A523F6F6EA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83" name="Freeform: Shape 82">
              <a:extLst>
                <a:ext uri="{FF2B5EF4-FFF2-40B4-BE49-F238E27FC236}">
                  <a16:creationId xmlns:a16="http://schemas.microsoft.com/office/drawing/2014/main" id="{A5AAAA75-5FFB-4C07-AD4A-3146773E6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1479895E-3847-44BB-8404-28F14219F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50E02F68-8149-4236-8D9F-6B550F78B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956FCAAB-F073-4561-A484-42C7DD10D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6CF8DB94-87A3-43E9-9BBB-301CFF0FB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80" name="Oval 79">
            <a:extLst>
              <a:ext uri="{FF2B5EF4-FFF2-40B4-BE49-F238E27FC236}">
                <a16:creationId xmlns:a16="http://schemas.microsoft.com/office/drawing/2014/main" id="{7D6BF779-0B8C-4CC2-9268-9506AD0C5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8" name="Group 87">
            <a:extLst>
              <a:ext uri="{FF2B5EF4-FFF2-40B4-BE49-F238E27FC236}">
                <a16:creationId xmlns:a16="http://schemas.microsoft.com/office/drawing/2014/main" id="{308C40F4-6A24-4867-B726-B552DB080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550" y="555675"/>
            <a:ext cx="4860256" cy="5696169"/>
            <a:chOff x="1481312" y="743744"/>
            <a:chExt cx="4860256" cy="4589316"/>
          </a:xfrm>
        </p:grpSpPr>
        <p:sp>
          <p:nvSpPr>
            <p:cNvPr id="94" name="Rectangle 93">
              <a:extLst>
                <a:ext uri="{FF2B5EF4-FFF2-40B4-BE49-F238E27FC236}">
                  <a16:creationId xmlns:a16="http://schemas.microsoft.com/office/drawing/2014/main" id="{954BF10E-4559-4F28-91B0-3D0C2C4864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1312" y="743744"/>
              <a:ext cx="4860256" cy="4589316"/>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a:p>
              <a:pPr algn="ctr"/>
              <a:endParaRPr lang="en-US" dirty="0">
                <a:solidFill>
                  <a:schemeClr val="accent1"/>
                </a:solidFill>
              </a:endParaRPr>
            </a:p>
          </p:txBody>
        </p:sp>
        <p:sp>
          <p:nvSpPr>
            <p:cNvPr id="95" name="Rectangle 94">
              <a:extLst>
                <a:ext uri="{FF2B5EF4-FFF2-40B4-BE49-F238E27FC236}">
                  <a16:creationId xmlns:a16="http://schemas.microsoft.com/office/drawing/2014/main" id="{DB0B5A20-FCFE-4AED-B5A3-91D3DE935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1312" y="743744"/>
              <a:ext cx="4860256" cy="4589316"/>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90" name="Rectangle 89">
            <a:extLst>
              <a:ext uri="{FF2B5EF4-FFF2-40B4-BE49-F238E27FC236}">
                <a16:creationId xmlns:a16="http://schemas.microsoft.com/office/drawing/2014/main" id="{D6CA2F4C-8E9E-4BCD-B6E8-A68A311CA6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967" y="460296"/>
            <a:ext cx="4860256" cy="5696169"/>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D803CE8B-DF7A-5CA1-C90A-84B3DDD1F7BA}"/>
              </a:ext>
            </a:extLst>
          </p:cNvPr>
          <p:cNvSpPr txBox="1">
            <a:spLocks/>
          </p:cNvSpPr>
          <p:nvPr/>
        </p:nvSpPr>
        <p:spPr>
          <a:xfrm>
            <a:off x="680317" y="470930"/>
            <a:ext cx="4429556" cy="770944"/>
          </a:xfrm>
          <a:prstGeom prst="rect">
            <a:avLst/>
          </a:prstGeom>
        </p:spPr>
        <p:txBody>
          <a:bodyPr vert="horz" lIns="91440" tIns="45720" rIns="91440" bIns="45720" rtlCol="0" anchor="b">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200" b="1" cap="all" spc="1500">
                <a:ea typeface="Source Sans Pro SemiBold" panose="020B0603030403020204" pitchFamily="34" charset="0"/>
              </a:rPr>
              <a:t>PERSONAL SOCIAL AND EMOTIONAL DEVELOPMENT</a:t>
            </a:r>
          </a:p>
        </p:txBody>
      </p:sp>
      <p:sp>
        <p:nvSpPr>
          <p:cNvPr id="96" name="Graphic 212">
            <a:extLst>
              <a:ext uri="{FF2B5EF4-FFF2-40B4-BE49-F238E27FC236}">
                <a16:creationId xmlns:a16="http://schemas.microsoft.com/office/drawing/2014/main" id="{4FB204DF-284E-45F6-A017-79A4DF57B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2917" y="937735"/>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98" name="Graphic 212">
            <a:extLst>
              <a:ext uri="{FF2B5EF4-FFF2-40B4-BE49-F238E27FC236}">
                <a16:creationId xmlns:a16="http://schemas.microsoft.com/office/drawing/2014/main" id="{96FD6442-EB7D-4992-8D41-0B7FFDCB43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2917" y="937735"/>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Oval 101">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2610" y="5308473"/>
            <a:ext cx="445835" cy="445835"/>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Oval 108">
            <a:extLst>
              <a:ext uri="{FF2B5EF4-FFF2-40B4-BE49-F238E27FC236}">
                <a16:creationId xmlns:a16="http://schemas.microsoft.com/office/drawing/2014/main" id="{6004781B-698F-46D5-AADD-8AE921171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2610" y="5308473"/>
            <a:ext cx="445835" cy="445835"/>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8275E111-E2BC-4292-B4C7-8C1CB3F8849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58000" y="4047329"/>
            <a:ext cx="909021" cy="661313"/>
          </a:xfrm>
          <a:prstGeom prst="rect">
            <a:avLst/>
          </a:prstGeom>
        </p:spPr>
      </p:pic>
      <p:pic>
        <p:nvPicPr>
          <p:cNvPr id="10" name="Picture 9" descr="A white speech bubble with black border&#10;&#10;Description automatically generated">
            <a:extLst>
              <a:ext uri="{FF2B5EF4-FFF2-40B4-BE49-F238E27FC236}">
                <a16:creationId xmlns:a16="http://schemas.microsoft.com/office/drawing/2014/main" id="{A774D7A5-FAEE-071C-9A8C-122FEFC27027}"/>
              </a:ext>
            </a:extLst>
          </p:cNvPr>
          <p:cNvPicPr>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473408" y="4395486"/>
            <a:ext cx="4860256" cy="2110192"/>
          </a:xfrm>
          <a:prstGeom prst="rect">
            <a:avLst/>
          </a:prstGeom>
        </p:spPr>
      </p:pic>
      <p:sp>
        <p:nvSpPr>
          <p:cNvPr id="12" name="TextBox 11">
            <a:extLst>
              <a:ext uri="{FF2B5EF4-FFF2-40B4-BE49-F238E27FC236}">
                <a16:creationId xmlns:a16="http://schemas.microsoft.com/office/drawing/2014/main" id="{070FFC39-2B64-C4F6-60D0-6ED5763D4A8A}"/>
              </a:ext>
            </a:extLst>
          </p:cNvPr>
          <p:cNvSpPr txBox="1"/>
          <p:nvPr/>
        </p:nvSpPr>
        <p:spPr>
          <a:xfrm>
            <a:off x="1682734" y="4672086"/>
            <a:ext cx="1377266" cy="523220"/>
          </a:xfrm>
          <a:prstGeom prst="rect">
            <a:avLst/>
          </a:prstGeom>
          <a:noFill/>
        </p:spPr>
        <p:txBody>
          <a:bodyPr wrap="square">
            <a:spAutoFit/>
          </a:bodyPr>
          <a:lstStyle/>
          <a:p>
            <a:r>
              <a:rPr lang="en-US" sz="2800" dirty="0">
                <a:latin typeface="The Hand Black" panose="020F0502020204030204" pitchFamily="66" charset="0"/>
                <a:ea typeface="UD Digi Kyokasho N-B" panose="020B0400000000000000" pitchFamily="18" charset="-128"/>
                <a:cs typeface="Dreaming Outloud Script Pro" panose="020F0502020204030204" pitchFamily="66" charset="0"/>
              </a:rPr>
              <a:t>Resilient </a:t>
            </a:r>
            <a:endPar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endParaRPr>
          </a:p>
        </p:txBody>
      </p:sp>
      <p:sp>
        <p:nvSpPr>
          <p:cNvPr id="13" name="TextBox 12">
            <a:extLst>
              <a:ext uri="{FF2B5EF4-FFF2-40B4-BE49-F238E27FC236}">
                <a16:creationId xmlns:a16="http://schemas.microsoft.com/office/drawing/2014/main" id="{81DC91FB-DDC2-6629-ECF0-3E98F03A520C}"/>
              </a:ext>
            </a:extLst>
          </p:cNvPr>
          <p:cNvSpPr txBox="1"/>
          <p:nvPr/>
        </p:nvSpPr>
        <p:spPr>
          <a:xfrm>
            <a:off x="751402" y="5356316"/>
            <a:ext cx="1499166" cy="523220"/>
          </a:xfrm>
          <a:prstGeom prst="rect">
            <a:avLst/>
          </a:prstGeom>
          <a:noFill/>
        </p:spPr>
        <p:txBody>
          <a:bodyPr wrap="square" lIns="91440" tIns="45720" rIns="91440" bIns="45720" anchor="t">
            <a:spAutoFit/>
          </a:bodyPr>
          <a:lstStyle/>
          <a:p>
            <a:r>
              <a:rPr lang="en-GB" sz="2800" dirty="0">
                <a:latin typeface="The Hand Black"/>
                <a:ea typeface="UD Digi Kyokasho N-B"/>
                <a:cs typeface="Dreaming Outloud Script Pro"/>
              </a:rPr>
              <a:t>Listen  </a:t>
            </a:r>
            <a:endPar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endParaRPr>
          </a:p>
        </p:txBody>
      </p:sp>
      <p:sp>
        <p:nvSpPr>
          <p:cNvPr id="14" name="TextBox 13">
            <a:extLst>
              <a:ext uri="{FF2B5EF4-FFF2-40B4-BE49-F238E27FC236}">
                <a16:creationId xmlns:a16="http://schemas.microsoft.com/office/drawing/2014/main" id="{C7B5BA08-6F5C-547C-A4F0-338DDED5336E}"/>
              </a:ext>
            </a:extLst>
          </p:cNvPr>
          <p:cNvSpPr txBox="1"/>
          <p:nvPr/>
        </p:nvSpPr>
        <p:spPr>
          <a:xfrm>
            <a:off x="579062" y="4630618"/>
            <a:ext cx="1377267" cy="523220"/>
          </a:xfrm>
          <a:prstGeom prst="rect">
            <a:avLst/>
          </a:prstGeom>
          <a:noFill/>
        </p:spPr>
        <p:txBody>
          <a:bodyPr wrap="square">
            <a:spAutoFit/>
          </a:bodyPr>
          <a:lstStyle/>
          <a:p>
            <a:r>
              <a:rPr lang="en-GB" sz="2800">
                <a:latin typeface="The Hand Black" panose="020F0502020204030204" pitchFamily="66" charset="0"/>
                <a:ea typeface="UD Digi Kyokasho N-B" panose="020B0400000000000000" pitchFamily="18" charset="-128"/>
                <a:cs typeface="Dreaming Outloud Script Pro" panose="020F0502020204030204" pitchFamily="66" charset="0"/>
              </a:rPr>
              <a:t>Vocabulary:</a:t>
            </a:r>
          </a:p>
        </p:txBody>
      </p:sp>
      <p:sp>
        <p:nvSpPr>
          <p:cNvPr id="15" name="TextBox 14">
            <a:extLst>
              <a:ext uri="{FF2B5EF4-FFF2-40B4-BE49-F238E27FC236}">
                <a16:creationId xmlns:a16="http://schemas.microsoft.com/office/drawing/2014/main" id="{02A251CD-FC19-4571-6154-41C7A44D37D1}"/>
              </a:ext>
            </a:extLst>
          </p:cNvPr>
          <p:cNvSpPr txBox="1"/>
          <p:nvPr/>
        </p:nvSpPr>
        <p:spPr>
          <a:xfrm>
            <a:off x="592231" y="1320992"/>
            <a:ext cx="4294939" cy="3570208"/>
          </a:xfrm>
          <a:prstGeom prst="rect">
            <a:avLst/>
          </a:prstGeom>
          <a:noFill/>
        </p:spPr>
        <p:txBody>
          <a:bodyPr wrap="square" lIns="91440" tIns="45720" rIns="91440" bIns="45720" anchor="t">
            <a:spAutoFit/>
          </a:bodyPr>
          <a:lstStyle/>
          <a:p>
            <a:pPr fontAlgn="base"/>
            <a:r>
              <a:rPr lang="en-GB" sz="1400" dirty="0"/>
              <a:t>To begin to negotiate and solve problems without aggression or adult support.</a:t>
            </a:r>
            <a:endParaRPr lang="en-US" sz="1100" dirty="0"/>
          </a:p>
          <a:p>
            <a:r>
              <a:rPr lang="en-GB" sz="1400" dirty="0"/>
              <a:t>To show resilience and perseverance in the face of challenge.</a:t>
            </a:r>
          </a:p>
          <a:p>
            <a:r>
              <a:rPr lang="en-GB" sz="1400" dirty="0"/>
              <a:t>To show a ‘can do’ attitude. </a:t>
            </a:r>
          </a:p>
          <a:p>
            <a:r>
              <a:rPr lang="en-GB" sz="1400" dirty="0"/>
              <a:t>To put uniform on and do up zippers, buttons and buckles with minimal support.</a:t>
            </a:r>
          </a:p>
          <a:p>
            <a:r>
              <a:rPr lang="en-GB" sz="1400" dirty="0"/>
              <a:t>To listen to the ideas of other children and agree on a solution and compromise.</a:t>
            </a:r>
          </a:p>
          <a:p>
            <a:r>
              <a:rPr lang="en-GB" sz="1400" dirty="0"/>
              <a:t>To have strong friendships. </a:t>
            </a:r>
          </a:p>
          <a:p>
            <a:endParaRPr lang="en-GB" sz="1400" dirty="0"/>
          </a:p>
          <a:p>
            <a:endParaRPr lang="en-US" sz="800" dirty="0"/>
          </a:p>
          <a:p>
            <a:pPr fontAlgn="base"/>
            <a:endParaRPr lang="en-US" dirty="0"/>
          </a:p>
          <a:p>
            <a:pPr fontAlgn="base"/>
            <a:endParaRPr lang="en-US" sz="1600" dirty="0"/>
          </a:p>
          <a:p>
            <a:endParaRPr lang="en-GB" sz="1400" dirty="0"/>
          </a:p>
          <a:p>
            <a:endParaRPr lang="en-GB" sz="1600" dirty="0"/>
          </a:p>
        </p:txBody>
      </p:sp>
      <p:sp>
        <p:nvSpPr>
          <p:cNvPr id="18" name="TextBox 17">
            <a:extLst>
              <a:ext uri="{FF2B5EF4-FFF2-40B4-BE49-F238E27FC236}">
                <a16:creationId xmlns:a16="http://schemas.microsoft.com/office/drawing/2014/main" id="{A936B582-8453-6A0D-D352-5A4874CB755F}"/>
              </a:ext>
            </a:extLst>
          </p:cNvPr>
          <p:cNvSpPr txBox="1"/>
          <p:nvPr/>
        </p:nvSpPr>
        <p:spPr>
          <a:xfrm>
            <a:off x="3016103" y="4845644"/>
            <a:ext cx="1446021"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Resolve</a:t>
            </a:r>
          </a:p>
        </p:txBody>
      </p:sp>
      <p:sp>
        <p:nvSpPr>
          <p:cNvPr id="20" name="TextBox 19">
            <a:extLst>
              <a:ext uri="{FF2B5EF4-FFF2-40B4-BE49-F238E27FC236}">
                <a16:creationId xmlns:a16="http://schemas.microsoft.com/office/drawing/2014/main" id="{5F0074A1-CC6C-E201-A182-0BCE744C0E17}"/>
              </a:ext>
            </a:extLst>
          </p:cNvPr>
          <p:cNvSpPr txBox="1"/>
          <p:nvPr/>
        </p:nvSpPr>
        <p:spPr>
          <a:xfrm>
            <a:off x="3811740" y="4381556"/>
            <a:ext cx="1919384" cy="523220"/>
          </a:xfrm>
          <a:prstGeom prst="rect">
            <a:avLst/>
          </a:prstGeom>
          <a:noFill/>
        </p:spPr>
        <p:txBody>
          <a:bodyPr wrap="square" lIns="91440" tIns="45720" rIns="91440" bIns="45720" anchor="t">
            <a:spAutoFit/>
          </a:bodyPr>
          <a:lstStyle/>
          <a:p>
            <a:r>
              <a:rPr lang="en-US" sz="2800" dirty="0">
                <a:latin typeface="The Hand Black"/>
                <a:ea typeface="UD Digi Kyokasho N-B"/>
                <a:cs typeface="Dreaming Outloud Script Pro"/>
              </a:rPr>
              <a:t>Compromise </a:t>
            </a:r>
            <a:endPar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endParaRPr>
          </a:p>
        </p:txBody>
      </p:sp>
      <p:sp>
        <p:nvSpPr>
          <p:cNvPr id="5" name="TextBox 4">
            <a:extLst>
              <a:ext uri="{FF2B5EF4-FFF2-40B4-BE49-F238E27FC236}">
                <a16:creationId xmlns:a16="http://schemas.microsoft.com/office/drawing/2014/main" id="{F6D0BECB-693B-2D75-B658-589A87CF789E}"/>
              </a:ext>
            </a:extLst>
          </p:cNvPr>
          <p:cNvSpPr txBox="1"/>
          <p:nvPr/>
        </p:nvSpPr>
        <p:spPr>
          <a:xfrm>
            <a:off x="6003273" y="652894"/>
            <a:ext cx="4658061"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t>How will we teach this?</a:t>
            </a:r>
          </a:p>
          <a:p>
            <a:r>
              <a:rPr lang="en-US" sz="1600" dirty="0"/>
              <a:t>Transition Sessions in Y1 </a:t>
            </a:r>
          </a:p>
          <a:p>
            <a:r>
              <a:rPr lang="en-US" sz="1600" dirty="0"/>
              <a:t>Discussions around preparing for Y1 </a:t>
            </a:r>
          </a:p>
          <a:p>
            <a:r>
              <a:rPr lang="en-US" sz="1600" dirty="0"/>
              <a:t>Stories about change, new challenges</a:t>
            </a:r>
          </a:p>
          <a:p>
            <a:r>
              <a:rPr lang="en-US" sz="1600" dirty="0"/>
              <a:t>Square breathing, counting to 10, using language of emotions </a:t>
            </a:r>
          </a:p>
          <a:p>
            <a:r>
              <a:rPr lang="en-US" sz="1600" dirty="0"/>
              <a:t>Talk and play with staff members across the school. </a:t>
            </a:r>
          </a:p>
          <a:p>
            <a:r>
              <a:rPr lang="en-US" sz="1600" dirty="0"/>
              <a:t>Tea party with </a:t>
            </a:r>
            <a:r>
              <a:rPr lang="en-US" sz="1600" dirty="0" err="1"/>
              <a:t>Mr</a:t>
            </a:r>
            <a:r>
              <a:rPr lang="en-US" sz="1600" dirty="0"/>
              <a:t> </a:t>
            </a:r>
            <a:r>
              <a:rPr lang="en-US" sz="1600" dirty="0" err="1"/>
              <a:t>Barritt</a:t>
            </a:r>
            <a:r>
              <a:rPr lang="en-US" sz="1600" dirty="0"/>
              <a:t> – opportunity to talk, engage in back and forth conversations with different member of staff. </a:t>
            </a:r>
          </a:p>
          <a:p>
            <a:r>
              <a:rPr lang="en-US" sz="1600" dirty="0"/>
              <a:t>Use of puddle suits- to practice getting dressed independently. </a:t>
            </a:r>
          </a:p>
          <a:p>
            <a:endParaRPr lang="en-US" sz="1600" dirty="0"/>
          </a:p>
          <a:p>
            <a:endParaRPr lang="en-US" sz="1600" dirty="0"/>
          </a:p>
          <a:p>
            <a:endParaRPr lang="en-US" sz="1600" dirty="0"/>
          </a:p>
          <a:p>
            <a:endParaRPr lang="en-US" sz="1400" dirty="0"/>
          </a:p>
          <a:p>
            <a:endParaRPr lang="en-US" sz="1400" dirty="0"/>
          </a:p>
          <a:p>
            <a:endParaRPr lang="en-US" dirty="0"/>
          </a:p>
          <a:p>
            <a:endParaRPr lang="en-US" dirty="0"/>
          </a:p>
        </p:txBody>
      </p:sp>
      <p:sp>
        <p:nvSpPr>
          <p:cNvPr id="9" name="TextBox 8">
            <a:extLst>
              <a:ext uri="{FF2B5EF4-FFF2-40B4-BE49-F238E27FC236}">
                <a16:creationId xmlns:a16="http://schemas.microsoft.com/office/drawing/2014/main" id="{AE90274C-3F2E-3905-DDBF-2194CADDBA0F}"/>
              </a:ext>
            </a:extLst>
          </p:cNvPr>
          <p:cNvSpPr txBox="1"/>
          <p:nvPr/>
        </p:nvSpPr>
        <p:spPr>
          <a:xfrm>
            <a:off x="2332761" y="5329883"/>
            <a:ext cx="1446021" cy="523220"/>
          </a:xfrm>
          <a:prstGeom prst="rect">
            <a:avLst/>
          </a:prstGeom>
          <a:noFill/>
        </p:spPr>
        <p:txBody>
          <a:bodyPr wrap="square" lIns="91440" tIns="45720" rIns="91440" bIns="45720" anchor="t">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Friendships  </a:t>
            </a:r>
          </a:p>
        </p:txBody>
      </p:sp>
      <p:sp>
        <p:nvSpPr>
          <p:cNvPr id="17" name="TextBox 16">
            <a:extLst>
              <a:ext uri="{FF2B5EF4-FFF2-40B4-BE49-F238E27FC236}">
                <a16:creationId xmlns:a16="http://schemas.microsoft.com/office/drawing/2014/main" id="{9C2F749C-3446-3F1D-ECD9-323D4B7D64D6}"/>
              </a:ext>
            </a:extLst>
          </p:cNvPr>
          <p:cNvSpPr txBox="1"/>
          <p:nvPr/>
        </p:nvSpPr>
        <p:spPr>
          <a:xfrm>
            <a:off x="3500342" y="5354463"/>
            <a:ext cx="1446021" cy="523220"/>
          </a:xfrm>
          <a:prstGeom prst="rect">
            <a:avLst/>
          </a:prstGeom>
          <a:noFill/>
        </p:spPr>
        <p:txBody>
          <a:bodyPr wrap="square" lIns="91440" tIns="45720" rIns="91440" bIns="45720" anchor="t">
            <a:spAutoFit/>
          </a:bodyPr>
          <a:lstStyle/>
          <a:p>
            <a:r>
              <a:rPr lang="en-GB" sz="2800" dirty="0">
                <a:latin typeface="The Hand Black"/>
                <a:ea typeface="UD Digi Kyokasho N-B"/>
                <a:cs typeface="Dreaming Outloud Script Pro"/>
              </a:rPr>
              <a:t>Breath work </a:t>
            </a:r>
            <a:endPar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endParaRPr>
          </a:p>
        </p:txBody>
      </p:sp>
    </p:spTree>
    <p:extLst>
      <p:ext uri="{BB962C8B-B14F-4D97-AF65-F5344CB8AC3E}">
        <p14:creationId xmlns:p14="http://schemas.microsoft.com/office/powerpoint/2010/main" val="140613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8" grpId="0"/>
      <p:bldP spid="20" grpId="0"/>
      <p:bldP spid="9"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6D78D2D-46DC-7305-FC79-1911A7B0CC28}"/>
            </a:ext>
          </a:extLst>
        </p:cNvPr>
        <p:cNvGrpSpPr/>
        <p:nvPr/>
      </p:nvGrpSpPr>
      <p:grpSpPr>
        <a:xfrm>
          <a:off x="0" y="0"/>
          <a:ext cx="0" cy="0"/>
          <a:chOff x="0" y="0"/>
          <a:chExt cx="0" cy="0"/>
        </a:xfrm>
      </p:grpSpPr>
      <p:grpSp>
        <p:nvGrpSpPr>
          <p:cNvPr id="118" name="Graphic 185">
            <a:extLst>
              <a:ext uri="{FF2B5EF4-FFF2-40B4-BE49-F238E27FC236}">
                <a16:creationId xmlns:a16="http://schemas.microsoft.com/office/drawing/2014/main" id="{8A351602-3772-4279-B0D3-A523F6F6EA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19" name="Freeform: Shape 118">
              <a:extLst>
                <a:ext uri="{FF2B5EF4-FFF2-40B4-BE49-F238E27FC236}">
                  <a16:creationId xmlns:a16="http://schemas.microsoft.com/office/drawing/2014/main" id="{A5AAAA75-5FFB-4C07-AD4A-3146773E6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1479895E-3847-44BB-8404-28F14219F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50E02F68-8149-4236-8D9F-6B550F78B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956FCAAB-F073-4561-A484-42C7DD10D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6CF8DB94-87A3-43E9-9BBB-301CFF0FB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25" name="Oval 124">
            <a:extLst>
              <a:ext uri="{FF2B5EF4-FFF2-40B4-BE49-F238E27FC236}">
                <a16:creationId xmlns:a16="http://schemas.microsoft.com/office/drawing/2014/main" id="{7D6BF779-0B8C-4CC2-9268-9506AD0C5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127" name="Rectangle 126">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a:extLst>
              <a:ext uri="{FF2B5EF4-FFF2-40B4-BE49-F238E27FC236}">
                <a16:creationId xmlns:a16="http://schemas.microsoft.com/office/drawing/2014/main" id="{FC1BD014-5623-4064-BAFE-A5AAAFB3CE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35096" y="657544"/>
            <a:ext cx="4843727" cy="5534144"/>
            <a:chOff x="1674895" y="1345036"/>
            <a:chExt cx="5428610" cy="4210939"/>
          </a:xfrm>
        </p:grpSpPr>
        <p:sp>
          <p:nvSpPr>
            <p:cNvPr id="130" name="Rectangle 129">
              <a:extLst>
                <a:ext uri="{FF2B5EF4-FFF2-40B4-BE49-F238E27FC236}">
                  <a16:creationId xmlns:a16="http://schemas.microsoft.com/office/drawing/2014/main" id="{A27BC42E-B225-42FA-9AB5-F860C44BB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EECF5D0B-A89A-4902-8D22-AFB1D55AC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33" name="Rectangle 132">
            <a:extLst>
              <a:ext uri="{FF2B5EF4-FFF2-40B4-BE49-F238E27FC236}">
                <a16:creationId xmlns:a16="http://schemas.microsoft.com/office/drawing/2014/main" id="{7871DA93-90AF-40F3-A1A1-04E166972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8435" y="401247"/>
            <a:ext cx="4860256" cy="5669873"/>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A9B0983-32A0-C991-A173-F9100B2A4C26}"/>
              </a:ext>
            </a:extLst>
          </p:cNvPr>
          <p:cNvSpPr txBox="1">
            <a:spLocks/>
          </p:cNvSpPr>
          <p:nvPr/>
        </p:nvSpPr>
        <p:spPr>
          <a:xfrm>
            <a:off x="6431695" y="359181"/>
            <a:ext cx="5503565" cy="621964"/>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200" b="1" cap="all" spc="1500">
                <a:ea typeface="Source Sans Pro SemiBold" panose="020B0603030403020204" pitchFamily="34" charset="0"/>
              </a:rPr>
              <a:t>COMMUNICATION and LANGUAGE</a:t>
            </a:r>
          </a:p>
        </p:txBody>
      </p:sp>
      <p:sp>
        <p:nvSpPr>
          <p:cNvPr id="135" name="Graphic 212">
            <a:extLst>
              <a:ext uri="{FF2B5EF4-FFF2-40B4-BE49-F238E27FC236}">
                <a16:creationId xmlns:a16="http://schemas.microsoft.com/office/drawing/2014/main" id="{4FB204DF-284E-45F6-A017-79A4DF57B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0051" y="771024"/>
            <a:ext cx="693403" cy="69340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37" name="Graphic 212">
            <a:extLst>
              <a:ext uri="{FF2B5EF4-FFF2-40B4-BE49-F238E27FC236}">
                <a16:creationId xmlns:a16="http://schemas.microsoft.com/office/drawing/2014/main" id="{70616F44-B954-409D-87BC-C69465EDE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0051" y="771024"/>
            <a:ext cx="693403" cy="69340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39" name="Freeform: Shape 138">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003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141" name="Freeform: Shape 140">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76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143" name="Oval 142">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512" y="4357092"/>
            <a:ext cx="319941" cy="31994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Oval 144">
            <a:extLst>
              <a:ext uri="{FF2B5EF4-FFF2-40B4-BE49-F238E27FC236}">
                <a16:creationId xmlns:a16="http://schemas.microsoft.com/office/drawing/2014/main" id="{5D981608-D865-4AD7-AC34-A2398EA19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512" y="4357092"/>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47"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59160" y="5987064"/>
            <a:ext cx="1054466" cy="469689"/>
            <a:chOff x="9841624" y="4115729"/>
            <a:chExt cx="602169" cy="268223"/>
          </a:xfrm>
          <a:solidFill>
            <a:schemeClr val="tx1"/>
          </a:solidFill>
        </p:grpSpPr>
        <p:sp>
          <p:nvSpPr>
            <p:cNvPr id="148" name="Freeform: Shape 147">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702CF0F7-7C33-A5B6-E950-66DDBF5F83EC}"/>
              </a:ext>
            </a:extLst>
          </p:cNvPr>
          <p:cNvSpPr txBox="1"/>
          <p:nvPr/>
        </p:nvSpPr>
        <p:spPr>
          <a:xfrm>
            <a:off x="7729896" y="3764000"/>
            <a:ext cx="3090762" cy="646331"/>
          </a:xfrm>
          <a:prstGeom prst="rect">
            <a:avLst/>
          </a:prstGeom>
          <a:noFill/>
        </p:spPr>
        <p:txBody>
          <a:bodyPr wrap="square" lIns="91440" tIns="45720" rIns="91440" bIns="45720" anchor="t">
            <a:spAutoFit/>
          </a:bodyPr>
          <a:lstStyle/>
          <a:p>
            <a:pPr marL="228600" indent="-228600">
              <a:buAutoNum type="arabicPeriod"/>
            </a:pPr>
            <a:r>
              <a:rPr lang="en-GB" sz="1200" dirty="0"/>
              <a:t>. </a:t>
            </a:r>
          </a:p>
          <a:p>
            <a:endParaRPr lang="en-GB" sz="1200"/>
          </a:p>
          <a:p>
            <a:pPr marL="171450" indent="-171450">
              <a:buFont typeface="Courier New" panose="02070309020205020404" pitchFamily="49" charset="0"/>
              <a:buChar char="o"/>
            </a:pPr>
            <a:endParaRPr lang="en-GB" sz="1200"/>
          </a:p>
        </p:txBody>
      </p:sp>
      <p:pic>
        <p:nvPicPr>
          <p:cNvPr id="3" name="Picture 2" descr="A close up of a logo&#10;&#10;Description automatically generated">
            <a:extLst>
              <a:ext uri="{FF2B5EF4-FFF2-40B4-BE49-F238E27FC236}">
                <a16:creationId xmlns:a16="http://schemas.microsoft.com/office/drawing/2014/main" id="{D2EF3684-E8B2-CF94-C4DB-553AC501FB5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94253" y="3884618"/>
            <a:ext cx="909021" cy="661313"/>
          </a:xfrm>
          <a:prstGeom prst="rect">
            <a:avLst/>
          </a:prstGeom>
        </p:spPr>
      </p:pic>
      <p:pic>
        <p:nvPicPr>
          <p:cNvPr id="5" name="Picture 4" descr="A white speech bubble with black border&#10;&#10;Description automatically generated">
            <a:extLst>
              <a:ext uri="{FF2B5EF4-FFF2-40B4-BE49-F238E27FC236}">
                <a16:creationId xmlns:a16="http://schemas.microsoft.com/office/drawing/2014/main" id="{37240457-6DA8-83E8-EFD1-8BCF35E28ABD}"/>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6691266" y="4217225"/>
            <a:ext cx="4860256" cy="2110192"/>
          </a:xfrm>
          <a:prstGeom prst="rect">
            <a:avLst/>
          </a:prstGeom>
        </p:spPr>
      </p:pic>
      <p:sp>
        <p:nvSpPr>
          <p:cNvPr id="9" name="TextBox 8">
            <a:extLst>
              <a:ext uri="{FF2B5EF4-FFF2-40B4-BE49-F238E27FC236}">
                <a16:creationId xmlns:a16="http://schemas.microsoft.com/office/drawing/2014/main" id="{0A79F930-8935-37B1-CD09-77ECC9BB294F}"/>
              </a:ext>
            </a:extLst>
          </p:cNvPr>
          <p:cNvSpPr txBox="1"/>
          <p:nvPr/>
        </p:nvSpPr>
        <p:spPr>
          <a:xfrm>
            <a:off x="6796920" y="4452357"/>
            <a:ext cx="1377267" cy="523220"/>
          </a:xfrm>
          <a:prstGeom prst="rect">
            <a:avLst/>
          </a:prstGeom>
          <a:noFill/>
        </p:spPr>
        <p:txBody>
          <a:bodyPr wrap="square">
            <a:spAutoFit/>
          </a:bodyPr>
          <a:lstStyle/>
          <a:p>
            <a:r>
              <a:rPr lang="en-GB" sz="2800">
                <a:latin typeface="The Hand Black" panose="020F0502020204030204" pitchFamily="66" charset="0"/>
                <a:ea typeface="UD Digi Kyokasho N-B" panose="020B0400000000000000" pitchFamily="18" charset="-128"/>
                <a:cs typeface="Dreaming Outloud Script Pro" panose="020F0502020204030204" pitchFamily="66" charset="0"/>
              </a:rPr>
              <a:t>Vocabulary:</a:t>
            </a:r>
          </a:p>
        </p:txBody>
      </p:sp>
      <p:sp>
        <p:nvSpPr>
          <p:cNvPr id="10" name="TextBox 9">
            <a:extLst>
              <a:ext uri="{FF2B5EF4-FFF2-40B4-BE49-F238E27FC236}">
                <a16:creationId xmlns:a16="http://schemas.microsoft.com/office/drawing/2014/main" id="{46731115-4A2B-B5F8-E73B-62306C758467}"/>
              </a:ext>
            </a:extLst>
          </p:cNvPr>
          <p:cNvSpPr txBox="1"/>
          <p:nvPr/>
        </p:nvSpPr>
        <p:spPr>
          <a:xfrm>
            <a:off x="6817857" y="1108045"/>
            <a:ext cx="4709883" cy="4370427"/>
          </a:xfrm>
          <a:prstGeom prst="rect">
            <a:avLst/>
          </a:prstGeom>
          <a:noFill/>
        </p:spPr>
        <p:txBody>
          <a:bodyPr wrap="square" lIns="91440" tIns="45720" rIns="91440" bIns="45720" anchor="t">
            <a:spAutoFit/>
          </a:bodyPr>
          <a:lstStyle/>
          <a:p>
            <a:r>
              <a:rPr lang="en-GB" sz="1400" dirty="0">
                <a:latin typeface="Segoe UI"/>
                <a:cs typeface="Segoe UI"/>
              </a:rPr>
              <a:t>Listen attentively and respond to what they hear with relevant questions, comments and actions when being read to and during whole class discussions and small group interactions.</a:t>
            </a:r>
          </a:p>
          <a:p>
            <a:r>
              <a:rPr lang="en-GB" sz="1400" dirty="0">
                <a:latin typeface="Segoe UI"/>
                <a:cs typeface="Segoe UI"/>
              </a:rPr>
              <a:t>Make comments about what they have heard and ask questions to clarify their understanding.</a:t>
            </a:r>
          </a:p>
          <a:p>
            <a:r>
              <a:rPr lang="en-GB" sz="1400" dirty="0">
                <a:latin typeface="Segoe UI"/>
                <a:cs typeface="Segoe UI"/>
              </a:rPr>
              <a:t>Hold conversations when engaged in back-and-forth exchanges with their teacher and peers.</a:t>
            </a:r>
            <a:endParaRPr lang="en-US" sz="1400" dirty="0">
              <a:latin typeface="Segoe UI"/>
              <a:cs typeface="Segoe UI"/>
            </a:endParaRPr>
          </a:p>
          <a:p>
            <a:r>
              <a:rPr lang="en-GB" sz="1400" dirty="0">
                <a:latin typeface="Segoe UI"/>
                <a:cs typeface="Segoe UI"/>
              </a:rPr>
              <a:t>Use of sentence starters for the register daily. </a:t>
            </a:r>
          </a:p>
          <a:p>
            <a:r>
              <a:rPr lang="en-GB" sz="1400" dirty="0">
                <a:latin typeface="Segoe UI"/>
                <a:cs typeface="Segoe UI"/>
              </a:rPr>
              <a:t>Ask children extending questions to make them think and respond using connectives. </a:t>
            </a:r>
          </a:p>
          <a:p>
            <a:r>
              <a:rPr lang="en-GB" sz="1400" dirty="0">
                <a:latin typeface="Segoe UI"/>
                <a:cs typeface="Segoe UI"/>
              </a:rPr>
              <a:t>Select vocab for topic and introduce and revise across the half term. </a:t>
            </a:r>
          </a:p>
          <a:p>
            <a:endParaRPr lang="en-GB" sz="1400" dirty="0">
              <a:latin typeface="Segoe UI"/>
              <a:cs typeface="Segoe UI"/>
            </a:endParaRPr>
          </a:p>
          <a:p>
            <a:endParaRPr lang="en-GB" sz="1400" dirty="0">
              <a:latin typeface="Segoe UI"/>
              <a:cs typeface="Segoe UI"/>
            </a:endParaRPr>
          </a:p>
          <a:p>
            <a:endParaRPr lang="en-GB" sz="1400" dirty="0">
              <a:latin typeface="Segoe UI"/>
              <a:cs typeface="Segoe UI"/>
            </a:endParaRPr>
          </a:p>
          <a:p>
            <a:endParaRPr lang="en-US"/>
          </a:p>
          <a:p>
            <a:endParaRPr lang="en-GB" sz="1000" dirty="0"/>
          </a:p>
          <a:p>
            <a:pPr marL="171450" indent="-171450">
              <a:buFont typeface="Courier New" panose="02070309020205020404" pitchFamily="49" charset="0"/>
              <a:buChar char="o"/>
            </a:pPr>
            <a:endParaRPr lang="en-GB" sz="1000" dirty="0"/>
          </a:p>
          <a:p>
            <a:pPr marL="171450" indent="-171450">
              <a:buFont typeface="Courier New" panose="02070309020205020404" pitchFamily="49" charset="0"/>
              <a:buChar char="o"/>
            </a:pPr>
            <a:endParaRPr lang="en-GB" sz="1600" dirty="0"/>
          </a:p>
        </p:txBody>
      </p:sp>
      <p:pic>
        <p:nvPicPr>
          <p:cNvPr id="14" name="Picture 13" descr="A close-up of hands holding a sound wave&#10;&#10;Description automatically generated">
            <a:extLst>
              <a:ext uri="{FF2B5EF4-FFF2-40B4-BE49-F238E27FC236}">
                <a16:creationId xmlns:a16="http://schemas.microsoft.com/office/drawing/2014/main" id="{498EB297-1EA8-7ED1-5ACA-CE53772274C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911926" y="2732926"/>
            <a:ext cx="3986584" cy="2810574"/>
          </a:xfrm>
          <a:prstGeom prst="rect">
            <a:avLst/>
          </a:prstGeom>
        </p:spPr>
      </p:pic>
      <p:sp>
        <p:nvSpPr>
          <p:cNvPr id="19" name="TextBox 18">
            <a:extLst>
              <a:ext uri="{FF2B5EF4-FFF2-40B4-BE49-F238E27FC236}">
                <a16:creationId xmlns:a16="http://schemas.microsoft.com/office/drawing/2014/main" id="{B1319FC9-FC4F-C2BA-4A94-016BC630DDE6}"/>
              </a:ext>
            </a:extLst>
          </p:cNvPr>
          <p:cNvSpPr txBox="1"/>
          <p:nvPr/>
        </p:nvSpPr>
        <p:spPr>
          <a:xfrm>
            <a:off x="7837540" y="4743852"/>
            <a:ext cx="1982028" cy="523220"/>
          </a:xfrm>
          <a:prstGeom prst="rect">
            <a:avLst/>
          </a:prstGeom>
          <a:noFill/>
        </p:spPr>
        <p:txBody>
          <a:bodyPr wrap="square" lIns="91440" tIns="45720" rIns="91440" bIns="45720" anchor="t">
            <a:spAutoFit/>
          </a:bodyPr>
          <a:lstStyle/>
          <a:p>
            <a:r>
              <a:rPr lang="en-GB" sz="2800" dirty="0">
                <a:latin typeface="The Hand Black"/>
                <a:ea typeface="UD Digi Kyokasho N-B"/>
                <a:cs typeface="Dreaming Outloud Script Pro"/>
              </a:rPr>
              <a:t>Listen carefully </a:t>
            </a:r>
            <a:endPar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endParaRPr>
          </a:p>
        </p:txBody>
      </p:sp>
      <p:sp>
        <p:nvSpPr>
          <p:cNvPr id="6" name="TextBox 5">
            <a:extLst>
              <a:ext uri="{FF2B5EF4-FFF2-40B4-BE49-F238E27FC236}">
                <a16:creationId xmlns:a16="http://schemas.microsoft.com/office/drawing/2014/main" id="{6EFA6F29-51F2-3646-8F6C-0588E2E2B89F}"/>
              </a:ext>
            </a:extLst>
          </p:cNvPr>
          <p:cNvSpPr txBox="1"/>
          <p:nvPr/>
        </p:nvSpPr>
        <p:spPr>
          <a:xfrm>
            <a:off x="10107736" y="4473521"/>
            <a:ext cx="847229" cy="523220"/>
          </a:xfrm>
          <a:prstGeom prst="rect">
            <a:avLst/>
          </a:prstGeom>
          <a:noFill/>
        </p:spPr>
        <p:txBody>
          <a:bodyPr wrap="square" lIns="91440" tIns="45720" rIns="91440" bIns="45720" anchor="t">
            <a:spAutoFit/>
          </a:bodyPr>
          <a:lstStyle/>
          <a:p>
            <a:r>
              <a:rPr lang="en-US" sz="2800" dirty="0">
                <a:latin typeface="The Hand Black" panose="020F0502020204030204" pitchFamily="66" charset="0"/>
                <a:ea typeface="UD Digi Kyokasho N-B" panose="020B0400000000000000" pitchFamily="18" charset="-128"/>
                <a:cs typeface="Dreaming Outloud Script Pro" panose="020F0502020204030204" pitchFamily="66" charset="0"/>
              </a:rPr>
              <a:t>Because</a:t>
            </a:r>
            <a:endPar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endParaRPr>
          </a:p>
        </p:txBody>
      </p:sp>
      <p:sp>
        <p:nvSpPr>
          <p:cNvPr id="7" name="TextBox 6">
            <a:extLst>
              <a:ext uri="{FF2B5EF4-FFF2-40B4-BE49-F238E27FC236}">
                <a16:creationId xmlns:a16="http://schemas.microsoft.com/office/drawing/2014/main" id="{0C351935-2310-D1DB-ADC2-A8AB30ACE1E3}"/>
              </a:ext>
            </a:extLst>
          </p:cNvPr>
          <p:cNvSpPr txBox="1"/>
          <p:nvPr/>
        </p:nvSpPr>
        <p:spPr>
          <a:xfrm>
            <a:off x="215757" y="359181"/>
            <a:ext cx="4673873" cy="1200329"/>
          </a:xfrm>
          <a:prstGeom prst="rect">
            <a:avLst/>
          </a:prstGeom>
          <a:noFill/>
        </p:spPr>
        <p:txBody>
          <a:bodyPr wrap="square" rtlCol="0">
            <a:spAutoFit/>
          </a:bodyPr>
          <a:lstStyle/>
          <a:p>
            <a:r>
              <a:rPr lang="en-US" dirty="0"/>
              <a:t>Key Vocab: Train, ticket, fast, slow, underwater, creatures, space, aliens, jungle, journey, magical, ingredients, recipe, destination. </a:t>
            </a:r>
            <a:endParaRPr lang="en-GB" dirty="0"/>
          </a:p>
        </p:txBody>
      </p:sp>
      <p:sp>
        <p:nvSpPr>
          <p:cNvPr id="11" name="TextBox 10">
            <a:extLst>
              <a:ext uri="{FF2B5EF4-FFF2-40B4-BE49-F238E27FC236}">
                <a16:creationId xmlns:a16="http://schemas.microsoft.com/office/drawing/2014/main" id="{6AAF7EFE-EB3E-3874-D812-D8B7061A57BC}"/>
              </a:ext>
            </a:extLst>
          </p:cNvPr>
          <p:cNvSpPr txBox="1"/>
          <p:nvPr/>
        </p:nvSpPr>
        <p:spPr>
          <a:xfrm>
            <a:off x="8159273" y="5222825"/>
            <a:ext cx="3336695" cy="523220"/>
          </a:xfrm>
          <a:prstGeom prst="rect">
            <a:avLst/>
          </a:prstGeom>
          <a:noFill/>
        </p:spPr>
        <p:txBody>
          <a:bodyPr wrap="square" lIns="91440" tIns="45720" rIns="91440" bIns="45720" anchor="t">
            <a:spAutoFit/>
          </a:bodyPr>
          <a:lstStyle/>
          <a:p>
            <a:r>
              <a:rPr lang="en-GB" sz="2800" dirty="0">
                <a:latin typeface="The Hand Black"/>
                <a:ea typeface="UD Digi Kyokasho N-B"/>
                <a:cs typeface="Dreaming Outloud Script Pro"/>
              </a:rPr>
              <a:t>Who? Where? When? Why? What?</a:t>
            </a:r>
            <a:endPar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endParaRPr>
          </a:p>
        </p:txBody>
      </p:sp>
      <p:sp>
        <p:nvSpPr>
          <p:cNvPr id="13" name="TextBox 12">
            <a:extLst>
              <a:ext uri="{FF2B5EF4-FFF2-40B4-BE49-F238E27FC236}">
                <a16:creationId xmlns:a16="http://schemas.microsoft.com/office/drawing/2014/main" id="{BD6521D1-63DE-3672-B3CB-76B0DD16E33F}"/>
              </a:ext>
            </a:extLst>
          </p:cNvPr>
          <p:cNvSpPr txBox="1"/>
          <p:nvPr/>
        </p:nvSpPr>
        <p:spPr>
          <a:xfrm>
            <a:off x="8554708" y="4335634"/>
            <a:ext cx="1560848" cy="523220"/>
          </a:xfrm>
          <a:prstGeom prst="rect">
            <a:avLst/>
          </a:prstGeom>
          <a:noFill/>
        </p:spPr>
        <p:txBody>
          <a:bodyPr wrap="square" lIns="91440" tIns="45720" rIns="91440" bIns="45720" anchor="t">
            <a:spAutoFit/>
          </a:bodyPr>
          <a:lstStyle/>
          <a:p>
            <a:r>
              <a:rPr lang="en-US" sz="2800" dirty="0">
                <a:latin typeface="The Hand Black"/>
                <a:ea typeface="UD Digi Kyokasho N-B"/>
                <a:cs typeface="Dreaming Outloud Script Pro"/>
              </a:rPr>
              <a:t>Story time </a:t>
            </a:r>
            <a:endParaRPr lang="en-US" sz="2800" dirty="0">
              <a:latin typeface="The Hand Black" panose="020F0502020204030204" pitchFamily="66" charset="0"/>
              <a:ea typeface="UD Digi Kyokasho N-B" panose="020B0400000000000000" pitchFamily="18" charset="-128"/>
              <a:cs typeface="Dreaming Outloud Script Pro" panose="020F0502020204030204" pitchFamily="66" charset="0"/>
            </a:endParaRPr>
          </a:p>
        </p:txBody>
      </p:sp>
      <p:sp>
        <p:nvSpPr>
          <p:cNvPr id="18" name="TextBox 17">
            <a:extLst>
              <a:ext uri="{FF2B5EF4-FFF2-40B4-BE49-F238E27FC236}">
                <a16:creationId xmlns:a16="http://schemas.microsoft.com/office/drawing/2014/main" id="{7375A8BD-A61B-B410-D757-4084759A107C}"/>
              </a:ext>
            </a:extLst>
          </p:cNvPr>
          <p:cNvSpPr txBox="1"/>
          <p:nvPr/>
        </p:nvSpPr>
        <p:spPr>
          <a:xfrm>
            <a:off x="6873469" y="5218588"/>
            <a:ext cx="1306847" cy="523220"/>
          </a:xfrm>
          <a:prstGeom prst="rect">
            <a:avLst/>
          </a:prstGeom>
          <a:noFill/>
        </p:spPr>
        <p:txBody>
          <a:bodyPr wrap="square" lIns="91440" tIns="45720" rIns="91440" bIns="45720" anchor="t">
            <a:spAutoFit/>
          </a:bodyPr>
          <a:lstStyle/>
          <a:p>
            <a:r>
              <a:rPr lang="en-US" sz="2800" dirty="0">
                <a:latin typeface="The Hand Black"/>
                <a:ea typeface="UD Digi Kyokasho N-B"/>
                <a:cs typeface="Dreaming Outloud Script Pro"/>
              </a:rPr>
              <a:t>Vocabulary</a:t>
            </a:r>
            <a:endParaRPr lang="en-US" sz="2800" dirty="0">
              <a:latin typeface="The Hand Black" panose="020F0502020204030204" pitchFamily="66" charset="0"/>
              <a:ea typeface="UD Digi Kyokasho N-B" panose="020B0400000000000000" pitchFamily="18" charset="-128"/>
              <a:cs typeface="Dreaming Outloud Script Pro" panose="020F0502020204030204" pitchFamily="66" charset="0"/>
            </a:endParaRPr>
          </a:p>
        </p:txBody>
      </p:sp>
    </p:spTree>
    <p:extLst>
      <p:ext uri="{BB962C8B-B14F-4D97-AF65-F5344CB8AC3E}">
        <p14:creationId xmlns:p14="http://schemas.microsoft.com/office/powerpoint/2010/main" val="343127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9" grpId="0"/>
      <p:bldP spid="6" grpId="0"/>
      <p:bldP spid="11" grpId="0"/>
      <p:bldP spid="13"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BA82D4-E898-6FCA-20A2-867B98E23B33}"/>
            </a:ext>
          </a:extLst>
        </p:cNvPr>
        <p:cNvGrpSpPr/>
        <p:nvPr/>
      </p:nvGrpSpPr>
      <p:grpSpPr>
        <a:xfrm>
          <a:off x="0" y="0"/>
          <a:ext cx="0" cy="0"/>
          <a:chOff x="0" y="0"/>
          <a:chExt cx="0" cy="0"/>
        </a:xfrm>
      </p:grpSpPr>
      <p:grpSp>
        <p:nvGrpSpPr>
          <p:cNvPr id="158" name="Graphic 185">
            <a:extLst>
              <a:ext uri="{FF2B5EF4-FFF2-40B4-BE49-F238E27FC236}">
                <a16:creationId xmlns:a16="http://schemas.microsoft.com/office/drawing/2014/main" id="{8A351602-3772-4279-B0D3-A523F6F6EA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59" name="Freeform: Shape 158">
              <a:extLst>
                <a:ext uri="{FF2B5EF4-FFF2-40B4-BE49-F238E27FC236}">
                  <a16:creationId xmlns:a16="http://schemas.microsoft.com/office/drawing/2014/main" id="{A5AAAA75-5FFB-4C07-AD4A-3146773E6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1479895E-3847-44BB-8404-28F14219F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50E02F68-8149-4236-8D9F-6B550F78B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956FCAAB-F073-4561-A484-42C7DD10D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6CF8DB94-87A3-43E9-9BBB-301CFF0FB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65" name="Oval 164">
            <a:extLst>
              <a:ext uri="{FF2B5EF4-FFF2-40B4-BE49-F238E27FC236}">
                <a16:creationId xmlns:a16="http://schemas.microsoft.com/office/drawing/2014/main" id="{7D6BF779-0B8C-4CC2-9268-9506AD0C5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167" name="Rectangle 166">
            <a:extLst>
              <a:ext uri="{FF2B5EF4-FFF2-40B4-BE49-F238E27FC236}">
                <a16:creationId xmlns:a16="http://schemas.microsoft.com/office/drawing/2014/main" id="{8B646C36-EEEC-4D52-8E8E-206F4CD8A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a:extLst>
              <a:ext uri="{FF2B5EF4-FFF2-40B4-BE49-F238E27FC236}">
                <a16:creationId xmlns:a16="http://schemas.microsoft.com/office/drawing/2014/main" id="{308C40F4-6A24-4867-B726-B552DB080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550" y="555675"/>
            <a:ext cx="4860256" cy="5696169"/>
            <a:chOff x="1481312" y="743744"/>
            <a:chExt cx="4860256" cy="4589316"/>
          </a:xfrm>
        </p:grpSpPr>
        <p:sp>
          <p:nvSpPr>
            <p:cNvPr id="170" name="Rectangle 169">
              <a:extLst>
                <a:ext uri="{FF2B5EF4-FFF2-40B4-BE49-F238E27FC236}">
                  <a16:creationId xmlns:a16="http://schemas.microsoft.com/office/drawing/2014/main" id="{954BF10E-4559-4F28-91B0-3D0C2C4864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1312" y="743744"/>
              <a:ext cx="4860256" cy="4589316"/>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71" name="Rectangle 170">
              <a:extLst>
                <a:ext uri="{FF2B5EF4-FFF2-40B4-BE49-F238E27FC236}">
                  <a16:creationId xmlns:a16="http://schemas.microsoft.com/office/drawing/2014/main" id="{DB0B5A20-FCFE-4AED-B5A3-91D3DE935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1312" y="743744"/>
              <a:ext cx="4860256" cy="4589316"/>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73" name="Rectangle 172">
            <a:extLst>
              <a:ext uri="{FF2B5EF4-FFF2-40B4-BE49-F238E27FC236}">
                <a16:creationId xmlns:a16="http://schemas.microsoft.com/office/drawing/2014/main" id="{D6CA2F4C-8E9E-4BCD-B6E8-A68A311CA6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967" y="460296"/>
            <a:ext cx="4860256" cy="5696169"/>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C83B7DC-AC1C-36C7-96CF-CEF507FF1555}"/>
              </a:ext>
            </a:extLst>
          </p:cNvPr>
          <p:cNvSpPr txBox="1">
            <a:spLocks/>
          </p:cNvSpPr>
          <p:nvPr/>
        </p:nvSpPr>
        <p:spPr>
          <a:xfrm>
            <a:off x="445008" y="282223"/>
            <a:ext cx="5050090" cy="997529"/>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200" b="1" cap="all" spc="1500">
                <a:ea typeface="Source Sans Pro SemiBold" panose="020B0603030403020204" pitchFamily="34" charset="0"/>
              </a:rPr>
              <a:t>Physical development</a:t>
            </a:r>
          </a:p>
        </p:txBody>
      </p:sp>
      <p:pic>
        <p:nvPicPr>
          <p:cNvPr id="154" name="Picture 153" descr="Outdoor basketball court">
            <a:extLst>
              <a:ext uri="{FF2B5EF4-FFF2-40B4-BE49-F238E27FC236}">
                <a16:creationId xmlns:a16="http://schemas.microsoft.com/office/drawing/2014/main" id="{8A4B7FE4-5D1A-98B1-9231-5782CA57DDF8}"/>
              </a:ext>
            </a:extLst>
          </p:cNvPr>
          <p:cNvPicPr>
            <a:picLocks noChangeAspect="1"/>
          </p:cNvPicPr>
          <p:nvPr/>
        </p:nvPicPr>
        <p:blipFill rotWithShape="1">
          <a:blip r:embed="rId2"/>
          <a:srcRect l="21112" r="23940"/>
          <a:stretch/>
        </p:blipFill>
        <p:spPr>
          <a:xfrm>
            <a:off x="6359308" y="470930"/>
            <a:ext cx="4833901" cy="5696169"/>
          </a:xfrm>
          <a:prstGeom prst="rect">
            <a:avLst/>
          </a:prstGeom>
          <a:ln w="28575">
            <a:noFill/>
          </a:ln>
        </p:spPr>
      </p:pic>
      <p:sp>
        <p:nvSpPr>
          <p:cNvPr id="175" name="Graphic 212">
            <a:extLst>
              <a:ext uri="{FF2B5EF4-FFF2-40B4-BE49-F238E27FC236}">
                <a16:creationId xmlns:a16="http://schemas.microsoft.com/office/drawing/2014/main" id="{4FB204DF-284E-45F6-A017-79A4DF57B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2917" y="937735"/>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77" name="Graphic 212">
            <a:extLst>
              <a:ext uri="{FF2B5EF4-FFF2-40B4-BE49-F238E27FC236}">
                <a16:creationId xmlns:a16="http://schemas.microsoft.com/office/drawing/2014/main" id="{96FD6442-EB7D-4992-8D41-0B7FFDCB43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2917" y="937735"/>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79"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58306" y="2360859"/>
            <a:ext cx="1054466" cy="469689"/>
            <a:chOff x="9841624" y="4115729"/>
            <a:chExt cx="602169" cy="268223"/>
          </a:xfrm>
          <a:solidFill>
            <a:schemeClr val="tx1"/>
          </a:solidFill>
        </p:grpSpPr>
        <p:sp>
          <p:nvSpPr>
            <p:cNvPr id="180" name="Freeform: Shape 179">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86" name="Oval 185">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2610" y="5308473"/>
            <a:ext cx="445835" cy="445835"/>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8" name="Oval 187">
            <a:extLst>
              <a:ext uri="{FF2B5EF4-FFF2-40B4-BE49-F238E27FC236}">
                <a16:creationId xmlns:a16="http://schemas.microsoft.com/office/drawing/2014/main" id="{6004781B-698F-46D5-AADD-8AE921171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2610" y="5308473"/>
            <a:ext cx="445835" cy="445835"/>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3" name="Picture 12" descr="A white speech bubble with black border&#10;&#10;Description automatically generated">
            <a:extLst>
              <a:ext uri="{FF2B5EF4-FFF2-40B4-BE49-F238E27FC236}">
                <a16:creationId xmlns:a16="http://schemas.microsoft.com/office/drawing/2014/main" id="{823A04E1-2408-44E0-2ADC-1AC7F86129CD}"/>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73408" y="4395486"/>
            <a:ext cx="4860256" cy="2110192"/>
          </a:xfrm>
          <a:prstGeom prst="rect">
            <a:avLst/>
          </a:prstGeom>
        </p:spPr>
      </p:pic>
      <p:sp>
        <p:nvSpPr>
          <p:cNvPr id="17" name="TextBox 16">
            <a:extLst>
              <a:ext uri="{FF2B5EF4-FFF2-40B4-BE49-F238E27FC236}">
                <a16:creationId xmlns:a16="http://schemas.microsoft.com/office/drawing/2014/main" id="{9E06D2F1-E186-064F-E38E-5B5EEAFB26D2}"/>
              </a:ext>
            </a:extLst>
          </p:cNvPr>
          <p:cNvSpPr txBox="1"/>
          <p:nvPr/>
        </p:nvSpPr>
        <p:spPr>
          <a:xfrm>
            <a:off x="579062" y="4630618"/>
            <a:ext cx="1377267" cy="523220"/>
          </a:xfrm>
          <a:prstGeom prst="rect">
            <a:avLst/>
          </a:prstGeom>
          <a:noFill/>
        </p:spPr>
        <p:txBody>
          <a:bodyPr wrap="square">
            <a:spAutoFit/>
          </a:bodyPr>
          <a:lstStyle/>
          <a:p>
            <a:r>
              <a:rPr lang="en-GB" sz="2800">
                <a:latin typeface="The Hand Black" panose="020F0502020204030204" pitchFamily="66" charset="0"/>
                <a:ea typeface="UD Digi Kyokasho N-B" panose="020B0400000000000000" pitchFamily="18" charset="-128"/>
                <a:cs typeface="Dreaming Outloud Script Pro" panose="020F0502020204030204" pitchFamily="66" charset="0"/>
              </a:rPr>
              <a:t>Vocabulary:</a:t>
            </a:r>
          </a:p>
        </p:txBody>
      </p:sp>
      <p:sp>
        <p:nvSpPr>
          <p:cNvPr id="18" name="TextBox 17">
            <a:extLst>
              <a:ext uri="{FF2B5EF4-FFF2-40B4-BE49-F238E27FC236}">
                <a16:creationId xmlns:a16="http://schemas.microsoft.com/office/drawing/2014/main" id="{D84645AD-58D1-3209-9D81-CD943288A8A7}"/>
              </a:ext>
            </a:extLst>
          </p:cNvPr>
          <p:cNvSpPr txBox="1"/>
          <p:nvPr/>
        </p:nvSpPr>
        <p:spPr>
          <a:xfrm>
            <a:off x="699841" y="1183622"/>
            <a:ext cx="4528300" cy="4493538"/>
          </a:xfrm>
          <a:prstGeom prst="rect">
            <a:avLst/>
          </a:prstGeom>
          <a:noFill/>
        </p:spPr>
        <p:txBody>
          <a:bodyPr wrap="square" lIns="91440" tIns="45720" rIns="91440" bIns="45720" anchor="t">
            <a:spAutoFit/>
          </a:bodyPr>
          <a:lstStyle/>
          <a:p>
            <a:r>
              <a:rPr lang="en-GB" sz="1400" dirty="0">
                <a:latin typeface="Aptos"/>
              </a:rPr>
              <a:t>We will be learning about:</a:t>
            </a:r>
          </a:p>
          <a:p>
            <a:pPr fontAlgn="base"/>
            <a:r>
              <a:rPr lang="en-US" sz="1400" dirty="0">
                <a:latin typeface="Aptos"/>
              </a:rPr>
              <a:t>Preparations for Sports Day- relay races, throwing at targets, running races, speed jumping over cones with two feet. </a:t>
            </a:r>
          </a:p>
          <a:p>
            <a:pPr fontAlgn="base"/>
            <a:r>
              <a:rPr lang="en-US" sz="1400" dirty="0">
                <a:latin typeface="Aptos"/>
              </a:rPr>
              <a:t>Magic Train Ride Dance- put together a sequence of movements to the Magic Train Ride music. </a:t>
            </a:r>
          </a:p>
          <a:p>
            <a:pPr fontAlgn="base"/>
            <a:r>
              <a:rPr lang="en-US" sz="1400" dirty="0">
                <a:latin typeface="Aptos"/>
              </a:rPr>
              <a:t>Move expressively, </a:t>
            </a:r>
          </a:p>
          <a:p>
            <a:r>
              <a:rPr lang="en-GB" sz="1400" dirty="0">
                <a:latin typeface="Aptos"/>
                <a:cs typeface="Segoe UI"/>
              </a:rPr>
              <a:t>Negotiate space and obstacles safely, with consideration for themselves and others. </a:t>
            </a:r>
            <a:endParaRPr lang="en-US" sz="1400">
              <a:latin typeface="Aptos"/>
              <a:cs typeface="Segoe UI"/>
            </a:endParaRPr>
          </a:p>
          <a:p>
            <a:r>
              <a:rPr lang="en-GB" sz="1400" dirty="0">
                <a:latin typeface="Aptos"/>
                <a:cs typeface="Segoe UI"/>
              </a:rPr>
              <a:t>Demonstrate strength, balance and coordination when playing. </a:t>
            </a:r>
            <a:endParaRPr lang="en-US" sz="1400">
              <a:latin typeface="Aptos"/>
              <a:cs typeface="Segoe UI"/>
            </a:endParaRPr>
          </a:p>
          <a:p>
            <a:r>
              <a:rPr lang="en-GB" sz="1400" dirty="0">
                <a:latin typeface="Aptos"/>
                <a:cs typeface="Segoe UI"/>
              </a:rPr>
              <a:t>Move energetically, such as running, jumping, dancing, hopping, skipping and climbing.</a:t>
            </a:r>
            <a:endParaRPr lang="en-US" sz="1400" dirty="0">
              <a:latin typeface="Aptos"/>
              <a:cs typeface="Segoe UI"/>
            </a:endParaRPr>
          </a:p>
          <a:p>
            <a:endParaRPr lang="en-US" sz="1400" dirty="0"/>
          </a:p>
          <a:p>
            <a:pPr fontAlgn="base"/>
            <a:endParaRPr lang="en-US" sz="1400" dirty="0"/>
          </a:p>
          <a:p>
            <a:endParaRPr lang="en-US" sz="1400" dirty="0"/>
          </a:p>
          <a:p>
            <a:pPr fontAlgn="base"/>
            <a:endParaRPr lang="en-US" sz="1400" dirty="0"/>
          </a:p>
          <a:p>
            <a:pPr marL="171450" indent="-171450">
              <a:buFont typeface="Courier New" panose="02070309020205020404" pitchFamily="49" charset="0"/>
              <a:buChar char="o"/>
            </a:pPr>
            <a:endParaRPr lang="en-GB" sz="1600" dirty="0"/>
          </a:p>
          <a:p>
            <a:endParaRPr lang="en-GB" sz="1600" dirty="0"/>
          </a:p>
          <a:p>
            <a:pPr marL="171450" indent="-171450">
              <a:buFont typeface="Courier New" panose="02070309020205020404" pitchFamily="49" charset="0"/>
              <a:buChar char="o"/>
            </a:pPr>
            <a:endParaRPr lang="en-GB" sz="1600" dirty="0"/>
          </a:p>
        </p:txBody>
      </p:sp>
      <p:sp>
        <p:nvSpPr>
          <p:cNvPr id="5" name="TextBox 4">
            <a:extLst>
              <a:ext uri="{FF2B5EF4-FFF2-40B4-BE49-F238E27FC236}">
                <a16:creationId xmlns:a16="http://schemas.microsoft.com/office/drawing/2014/main" id="{50FFC93B-98C1-72D7-E4EA-1801F0B5D00E}"/>
              </a:ext>
            </a:extLst>
          </p:cNvPr>
          <p:cNvSpPr txBox="1"/>
          <p:nvPr/>
        </p:nvSpPr>
        <p:spPr>
          <a:xfrm>
            <a:off x="1862492" y="4506084"/>
            <a:ext cx="1036656" cy="523220"/>
          </a:xfrm>
          <a:prstGeom prst="rect">
            <a:avLst/>
          </a:prstGeom>
          <a:noFill/>
        </p:spPr>
        <p:txBody>
          <a:bodyPr wrap="square" lIns="91440" tIns="45720" rIns="91440" bIns="45720" anchor="t">
            <a:spAutoFit/>
          </a:bodyPr>
          <a:lstStyle/>
          <a:p>
            <a:r>
              <a:rPr lang="en-GB" sz="2800" dirty="0">
                <a:latin typeface="The Hand Black"/>
                <a:ea typeface="UD Digi Kyokasho N-B"/>
                <a:cs typeface="Dreaming Outloud Script Pro"/>
              </a:rPr>
              <a:t>Dance   </a:t>
            </a:r>
          </a:p>
        </p:txBody>
      </p:sp>
      <p:sp>
        <p:nvSpPr>
          <p:cNvPr id="7" name="TextBox 6">
            <a:extLst>
              <a:ext uri="{FF2B5EF4-FFF2-40B4-BE49-F238E27FC236}">
                <a16:creationId xmlns:a16="http://schemas.microsoft.com/office/drawing/2014/main" id="{93011641-934A-E551-8FB5-66C51C79CA77}"/>
              </a:ext>
            </a:extLst>
          </p:cNvPr>
          <p:cNvSpPr txBox="1"/>
          <p:nvPr/>
        </p:nvSpPr>
        <p:spPr>
          <a:xfrm>
            <a:off x="1330127" y="5483812"/>
            <a:ext cx="1036656" cy="523220"/>
          </a:xfrm>
          <a:prstGeom prst="rect">
            <a:avLst/>
          </a:prstGeom>
          <a:noFill/>
        </p:spPr>
        <p:txBody>
          <a:bodyPr wrap="square" lIns="91440" tIns="45720" rIns="91440" bIns="45720" anchor="t">
            <a:spAutoFit/>
          </a:bodyPr>
          <a:lstStyle/>
          <a:p>
            <a:r>
              <a:rPr lang="en-GB" sz="2800" dirty="0">
                <a:latin typeface="The Hand Black"/>
                <a:ea typeface="UD Digi Kyokasho N-B"/>
                <a:cs typeface="Dreaming Outloud Script Pro"/>
              </a:rPr>
              <a:t>Target </a:t>
            </a:r>
            <a:endPar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endParaRPr>
          </a:p>
        </p:txBody>
      </p:sp>
      <p:sp>
        <p:nvSpPr>
          <p:cNvPr id="6" name="TextBox 5">
            <a:extLst>
              <a:ext uri="{FF2B5EF4-FFF2-40B4-BE49-F238E27FC236}">
                <a16:creationId xmlns:a16="http://schemas.microsoft.com/office/drawing/2014/main" id="{DD7CE76D-41FE-B16A-1734-13A8609D52D6}"/>
              </a:ext>
            </a:extLst>
          </p:cNvPr>
          <p:cNvSpPr txBox="1"/>
          <p:nvPr/>
        </p:nvSpPr>
        <p:spPr>
          <a:xfrm>
            <a:off x="831139" y="5193760"/>
            <a:ext cx="1036656" cy="523220"/>
          </a:xfrm>
          <a:prstGeom prst="rect">
            <a:avLst/>
          </a:prstGeom>
          <a:noFill/>
        </p:spPr>
        <p:txBody>
          <a:bodyPr wrap="square" lIns="91440" tIns="45720" rIns="91440" bIns="45720" anchor="t">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Move</a:t>
            </a:r>
          </a:p>
        </p:txBody>
      </p:sp>
      <p:sp>
        <p:nvSpPr>
          <p:cNvPr id="9" name="TextBox 8">
            <a:extLst>
              <a:ext uri="{FF2B5EF4-FFF2-40B4-BE49-F238E27FC236}">
                <a16:creationId xmlns:a16="http://schemas.microsoft.com/office/drawing/2014/main" id="{BAF5D1D6-C82B-1F93-7FF1-E1D8B12E3155}"/>
              </a:ext>
            </a:extLst>
          </p:cNvPr>
          <p:cNvSpPr txBox="1"/>
          <p:nvPr/>
        </p:nvSpPr>
        <p:spPr>
          <a:xfrm>
            <a:off x="1863527" y="5009405"/>
            <a:ext cx="1036656" cy="523220"/>
          </a:xfrm>
          <a:prstGeom prst="rect">
            <a:avLst/>
          </a:prstGeom>
          <a:noFill/>
        </p:spPr>
        <p:txBody>
          <a:bodyPr wrap="square" lIns="91440" tIns="45720" rIns="91440" bIns="45720" anchor="t">
            <a:spAutoFit/>
          </a:bodyPr>
          <a:lstStyle/>
          <a:p>
            <a:r>
              <a:rPr lang="en-GB" sz="2800" dirty="0">
                <a:latin typeface="The Hand Black"/>
                <a:ea typeface="UD Digi Kyokasho N-B"/>
                <a:cs typeface="Dreaming Outloud Script Pro"/>
              </a:rPr>
              <a:t>Run</a:t>
            </a:r>
            <a:endPar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endParaRPr>
          </a:p>
        </p:txBody>
      </p:sp>
      <p:sp>
        <p:nvSpPr>
          <p:cNvPr id="12" name="TextBox 11">
            <a:extLst>
              <a:ext uri="{FF2B5EF4-FFF2-40B4-BE49-F238E27FC236}">
                <a16:creationId xmlns:a16="http://schemas.microsoft.com/office/drawing/2014/main" id="{ECA5D57C-D3FA-6A48-C65D-806E21B5A7C8}"/>
              </a:ext>
            </a:extLst>
          </p:cNvPr>
          <p:cNvSpPr txBox="1"/>
          <p:nvPr/>
        </p:nvSpPr>
        <p:spPr>
          <a:xfrm>
            <a:off x="2588655" y="5562469"/>
            <a:ext cx="1036656" cy="523220"/>
          </a:xfrm>
          <a:prstGeom prst="rect">
            <a:avLst/>
          </a:prstGeom>
          <a:noFill/>
        </p:spPr>
        <p:txBody>
          <a:bodyPr wrap="square" lIns="91440" tIns="45720" rIns="91440" bIns="45720" anchor="t">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Throw  </a:t>
            </a:r>
          </a:p>
        </p:txBody>
      </p:sp>
      <p:sp>
        <p:nvSpPr>
          <p:cNvPr id="24" name="TextBox 23">
            <a:extLst>
              <a:ext uri="{FF2B5EF4-FFF2-40B4-BE49-F238E27FC236}">
                <a16:creationId xmlns:a16="http://schemas.microsoft.com/office/drawing/2014/main" id="{4766E5E0-35D9-2510-C51E-E536714B4392}"/>
              </a:ext>
            </a:extLst>
          </p:cNvPr>
          <p:cNvSpPr txBox="1"/>
          <p:nvPr/>
        </p:nvSpPr>
        <p:spPr>
          <a:xfrm>
            <a:off x="2588656" y="5046277"/>
            <a:ext cx="1036656" cy="523220"/>
          </a:xfrm>
          <a:prstGeom prst="rect">
            <a:avLst/>
          </a:prstGeom>
          <a:noFill/>
        </p:spPr>
        <p:txBody>
          <a:bodyPr wrap="square" lIns="91440" tIns="45720" rIns="91440" bIns="45720" anchor="t">
            <a:spAutoFit/>
          </a:bodyPr>
          <a:lstStyle/>
          <a:p>
            <a:r>
              <a:rPr lang="en-GB" sz="2800" dirty="0">
                <a:latin typeface="The Hand Black"/>
                <a:ea typeface="UD Digi Kyokasho N-B"/>
                <a:cs typeface="Dreaming Outloud Script Pro"/>
              </a:rPr>
              <a:t>Challenge</a:t>
            </a:r>
            <a:endPar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endParaRPr>
          </a:p>
        </p:txBody>
      </p:sp>
      <p:sp>
        <p:nvSpPr>
          <p:cNvPr id="2" name="TextBox 1">
            <a:extLst>
              <a:ext uri="{FF2B5EF4-FFF2-40B4-BE49-F238E27FC236}">
                <a16:creationId xmlns:a16="http://schemas.microsoft.com/office/drawing/2014/main" id="{8459BD84-212A-21F2-645A-2F51756085CF}"/>
              </a:ext>
            </a:extLst>
          </p:cNvPr>
          <p:cNvSpPr txBox="1"/>
          <p:nvPr/>
        </p:nvSpPr>
        <p:spPr>
          <a:xfrm>
            <a:off x="3525589" y="4819162"/>
            <a:ext cx="1036656" cy="954107"/>
          </a:xfrm>
          <a:prstGeom prst="rect">
            <a:avLst/>
          </a:prstGeom>
          <a:noFill/>
        </p:spPr>
        <p:txBody>
          <a:bodyPr wrap="square" lIns="91440" tIns="45720" rIns="91440" bIns="45720" anchor="t">
            <a:spAutoFit/>
          </a:bodyPr>
          <a:lstStyle/>
          <a:p>
            <a:r>
              <a:rPr lang="en-GB" sz="2800" dirty="0">
                <a:latin typeface="The Hand Black"/>
                <a:ea typeface="UD Digi Kyokasho N-B"/>
                <a:cs typeface="Dreaming Outloud Script Pro"/>
              </a:rPr>
              <a:t>Aim </a:t>
            </a:r>
          </a:p>
          <a:p>
            <a:r>
              <a:rPr lang="en-GB" sz="2800" dirty="0">
                <a:latin typeface="The Hand Black"/>
                <a:ea typeface="UD Digi Kyokasho N-B"/>
                <a:cs typeface="Dreaming Outloud Script Pro"/>
              </a:rPr>
              <a:t> </a:t>
            </a:r>
            <a:endPar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endParaRPr>
          </a:p>
        </p:txBody>
      </p:sp>
      <p:sp>
        <p:nvSpPr>
          <p:cNvPr id="8" name="TextBox 7">
            <a:extLst>
              <a:ext uri="{FF2B5EF4-FFF2-40B4-BE49-F238E27FC236}">
                <a16:creationId xmlns:a16="http://schemas.microsoft.com/office/drawing/2014/main" id="{0F57773C-5034-B512-5A5D-FB57F75C7929}"/>
              </a:ext>
            </a:extLst>
          </p:cNvPr>
          <p:cNvSpPr txBox="1"/>
          <p:nvPr/>
        </p:nvSpPr>
        <p:spPr>
          <a:xfrm>
            <a:off x="2994606" y="4489151"/>
            <a:ext cx="1036656" cy="954107"/>
          </a:xfrm>
          <a:prstGeom prst="rect">
            <a:avLst/>
          </a:prstGeom>
          <a:noFill/>
        </p:spPr>
        <p:txBody>
          <a:bodyPr wrap="square" lIns="91440" tIns="45720" rIns="91440" bIns="45720" anchor="t">
            <a:spAutoFit/>
          </a:bodyPr>
          <a:lstStyle/>
          <a:p>
            <a:r>
              <a:rPr lang="en-GB" sz="2800" dirty="0">
                <a:latin typeface="The Hand Black"/>
                <a:ea typeface="UD Digi Kyokasho N-B"/>
                <a:cs typeface="Dreaming Outloud Script Pro"/>
              </a:rPr>
              <a:t>Sequence  </a:t>
            </a:r>
          </a:p>
        </p:txBody>
      </p:sp>
    </p:spTree>
    <p:extLst>
      <p:ext uri="{BB962C8B-B14F-4D97-AF65-F5344CB8AC3E}">
        <p14:creationId xmlns:p14="http://schemas.microsoft.com/office/powerpoint/2010/main" val="246050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5" grpId="0"/>
      <p:bldP spid="7" grpId="0"/>
      <p:bldP spid="6" grpId="0"/>
      <p:bldP spid="9" grpId="0"/>
      <p:bldP spid="12" grpId="0"/>
      <p:bldP spid="24" grpId="0"/>
      <p:bldP spid="2"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013C4AD-B585-382A-183A-52A081221E87}"/>
            </a:ext>
          </a:extLst>
        </p:cNvPr>
        <p:cNvGrpSpPr/>
        <p:nvPr/>
      </p:nvGrpSpPr>
      <p:grpSpPr>
        <a:xfrm>
          <a:off x="0" y="0"/>
          <a:ext cx="0" cy="0"/>
          <a:chOff x="0" y="0"/>
          <a:chExt cx="0" cy="0"/>
        </a:xfrm>
      </p:grpSpPr>
      <p:grpSp>
        <p:nvGrpSpPr>
          <p:cNvPr id="50" name="Graphic 185">
            <a:extLst>
              <a:ext uri="{FF2B5EF4-FFF2-40B4-BE49-F238E27FC236}">
                <a16:creationId xmlns:a16="http://schemas.microsoft.com/office/drawing/2014/main" id="{8A351602-3772-4279-B0D3-A523F6F6EA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51" name="Freeform: Shape 50">
              <a:extLst>
                <a:ext uri="{FF2B5EF4-FFF2-40B4-BE49-F238E27FC236}">
                  <a16:creationId xmlns:a16="http://schemas.microsoft.com/office/drawing/2014/main" id="{A5AAAA75-5FFB-4C07-AD4A-3146773E6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1479895E-3847-44BB-8404-28F14219F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50E02F68-8149-4236-8D9F-6B550F78B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956FCAAB-F073-4561-A484-42C7DD10D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6CF8DB94-87A3-43E9-9BBB-301CFF0FB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7" name="Oval 56">
            <a:extLst>
              <a:ext uri="{FF2B5EF4-FFF2-40B4-BE49-F238E27FC236}">
                <a16:creationId xmlns:a16="http://schemas.microsoft.com/office/drawing/2014/main" id="{7D6BF779-0B8C-4CC2-9268-9506AD0C5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59" name="Rectangle 58">
            <a:extLst>
              <a:ext uri="{FF2B5EF4-FFF2-40B4-BE49-F238E27FC236}">
                <a16:creationId xmlns:a16="http://schemas.microsoft.com/office/drawing/2014/main" id="{8B646C36-EEEC-4D52-8E8E-206F4CD8A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308C40F4-6A24-4867-B726-B552DB080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550" y="555675"/>
            <a:ext cx="4860256" cy="5696169"/>
            <a:chOff x="1481312" y="743744"/>
            <a:chExt cx="4860256" cy="4589316"/>
          </a:xfrm>
        </p:grpSpPr>
        <p:sp>
          <p:nvSpPr>
            <p:cNvPr id="62" name="Rectangle 61">
              <a:extLst>
                <a:ext uri="{FF2B5EF4-FFF2-40B4-BE49-F238E27FC236}">
                  <a16:creationId xmlns:a16="http://schemas.microsoft.com/office/drawing/2014/main" id="{954BF10E-4559-4F28-91B0-3D0C2C4864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1312" y="743744"/>
              <a:ext cx="4860256" cy="4589316"/>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63" name="Rectangle 62">
              <a:extLst>
                <a:ext uri="{FF2B5EF4-FFF2-40B4-BE49-F238E27FC236}">
                  <a16:creationId xmlns:a16="http://schemas.microsoft.com/office/drawing/2014/main" id="{DB0B5A20-FCFE-4AED-B5A3-91D3DE935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1312" y="743744"/>
              <a:ext cx="4860256" cy="4589316"/>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65" name="Rectangle 64">
            <a:extLst>
              <a:ext uri="{FF2B5EF4-FFF2-40B4-BE49-F238E27FC236}">
                <a16:creationId xmlns:a16="http://schemas.microsoft.com/office/drawing/2014/main" id="{D6CA2F4C-8E9E-4BCD-B6E8-A68A311CA6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967" y="460296"/>
            <a:ext cx="4860256" cy="5696169"/>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4F9AC48-12D2-F061-9EE5-9B986C69FA15}"/>
              </a:ext>
            </a:extLst>
          </p:cNvPr>
          <p:cNvSpPr txBox="1">
            <a:spLocks/>
          </p:cNvSpPr>
          <p:nvPr/>
        </p:nvSpPr>
        <p:spPr>
          <a:xfrm>
            <a:off x="-40597" y="233098"/>
            <a:ext cx="4429556" cy="82478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200" b="1" cap="all" spc="1500">
                <a:ea typeface="Source Sans Pro SemiBold" panose="020B0603030403020204" pitchFamily="34" charset="0"/>
                <a:hlinkClick r:id="rId2"/>
              </a:rPr>
              <a:t>reading</a:t>
            </a:r>
            <a:endParaRPr lang="en-US" b="1" cap="all" spc="1500">
              <a:ea typeface="Source Sans Pro SemiBold" panose="020B0603030403020204" pitchFamily="34" charset="0"/>
            </a:endParaRPr>
          </a:p>
        </p:txBody>
      </p:sp>
      <p:pic>
        <p:nvPicPr>
          <p:cNvPr id="46" name="Picture 45" descr="Stack of open books">
            <a:extLst>
              <a:ext uri="{FF2B5EF4-FFF2-40B4-BE49-F238E27FC236}">
                <a16:creationId xmlns:a16="http://schemas.microsoft.com/office/drawing/2014/main" id="{7D18634D-9176-3355-42BA-137F2FAD2E8C}"/>
              </a:ext>
            </a:extLst>
          </p:cNvPr>
          <p:cNvPicPr>
            <a:picLocks noChangeAspect="1"/>
          </p:cNvPicPr>
          <p:nvPr/>
        </p:nvPicPr>
        <p:blipFill rotWithShape="1">
          <a:blip r:embed="rId3"/>
          <a:srcRect l="17710" r="25644"/>
          <a:stretch/>
        </p:blipFill>
        <p:spPr>
          <a:xfrm>
            <a:off x="6359308" y="470930"/>
            <a:ext cx="4833901" cy="5696169"/>
          </a:xfrm>
          <a:prstGeom prst="rect">
            <a:avLst/>
          </a:prstGeom>
          <a:ln w="28575">
            <a:noFill/>
          </a:ln>
        </p:spPr>
      </p:pic>
      <p:sp>
        <p:nvSpPr>
          <p:cNvPr id="67" name="Graphic 212">
            <a:extLst>
              <a:ext uri="{FF2B5EF4-FFF2-40B4-BE49-F238E27FC236}">
                <a16:creationId xmlns:a16="http://schemas.microsoft.com/office/drawing/2014/main" id="{4FB204DF-284E-45F6-A017-79A4DF57B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2917" y="937735"/>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69" name="Graphic 212">
            <a:extLst>
              <a:ext uri="{FF2B5EF4-FFF2-40B4-BE49-F238E27FC236}">
                <a16:creationId xmlns:a16="http://schemas.microsoft.com/office/drawing/2014/main" id="{96FD6442-EB7D-4992-8D41-0B7FFDCB43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2917" y="937735"/>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1"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58306" y="2360859"/>
            <a:ext cx="1054466" cy="469689"/>
            <a:chOff x="9841624" y="4115729"/>
            <a:chExt cx="602169" cy="268223"/>
          </a:xfrm>
          <a:solidFill>
            <a:schemeClr val="tx1"/>
          </a:solidFill>
        </p:grpSpPr>
        <p:sp>
          <p:nvSpPr>
            <p:cNvPr id="72" name="Freeform: Shape 71">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8" name="Oval 77">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2610" y="5308473"/>
            <a:ext cx="445835" cy="445835"/>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0" name="Oval 79">
            <a:extLst>
              <a:ext uri="{FF2B5EF4-FFF2-40B4-BE49-F238E27FC236}">
                <a16:creationId xmlns:a16="http://schemas.microsoft.com/office/drawing/2014/main" id="{6004781B-698F-46D5-AADD-8AE921171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2610" y="5308473"/>
            <a:ext cx="445835" cy="445835"/>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TextBox 27">
            <a:extLst>
              <a:ext uri="{FF2B5EF4-FFF2-40B4-BE49-F238E27FC236}">
                <a16:creationId xmlns:a16="http://schemas.microsoft.com/office/drawing/2014/main" id="{324973FA-7003-00C1-1DB4-E5D82FC70FBD}"/>
              </a:ext>
            </a:extLst>
          </p:cNvPr>
          <p:cNvSpPr txBox="1"/>
          <p:nvPr/>
        </p:nvSpPr>
        <p:spPr>
          <a:xfrm>
            <a:off x="640677" y="967361"/>
            <a:ext cx="4294939" cy="3908762"/>
          </a:xfrm>
          <a:prstGeom prst="rect">
            <a:avLst/>
          </a:prstGeom>
          <a:noFill/>
        </p:spPr>
        <p:txBody>
          <a:bodyPr wrap="square">
            <a:spAutoFit/>
          </a:bodyPr>
          <a:lstStyle/>
          <a:p>
            <a:r>
              <a:rPr lang="en-GB" sz="1600" dirty="0"/>
              <a:t>We will continue to cover reading skills through Read Write Inc, Talk Through Stories, Book Club and topic specific texts:</a:t>
            </a:r>
          </a:p>
          <a:p>
            <a:pPr marL="171450" indent="-171450">
              <a:lnSpc>
                <a:spcPct val="150000"/>
              </a:lnSpc>
              <a:buFont typeface="Courier New" panose="02070309020205020404" pitchFamily="49" charset="0"/>
              <a:buChar char="o"/>
            </a:pPr>
            <a:r>
              <a:rPr lang="en-GB" sz="1600" dirty="0"/>
              <a:t>Vocabulary</a:t>
            </a:r>
          </a:p>
          <a:p>
            <a:pPr marL="171450" indent="-171450">
              <a:lnSpc>
                <a:spcPct val="150000"/>
              </a:lnSpc>
              <a:buFont typeface="Courier New" panose="02070309020205020404" pitchFamily="49" charset="0"/>
              <a:buChar char="o"/>
            </a:pPr>
            <a:r>
              <a:rPr lang="en-GB" sz="1600" dirty="0"/>
              <a:t>Phonics</a:t>
            </a:r>
          </a:p>
          <a:p>
            <a:pPr marL="171450" indent="-171450">
              <a:lnSpc>
                <a:spcPct val="150000"/>
              </a:lnSpc>
              <a:buFont typeface="Courier New" panose="02070309020205020404" pitchFamily="49" charset="0"/>
              <a:buChar char="o"/>
            </a:pPr>
            <a:r>
              <a:rPr lang="en-GB" sz="1600" dirty="0"/>
              <a:t>Decodable texts</a:t>
            </a:r>
          </a:p>
          <a:p>
            <a:pPr marL="171450" indent="-171450">
              <a:lnSpc>
                <a:spcPct val="150000"/>
              </a:lnSpc>
              <a:buFont typeface="Courier New" panose="02070309020205020404" pitchFamily="49" charset="0"/>
              <a:buChar char="o"/>
            </a:pPr>
            <a:r>
              <a:rPr lang="en-GB" sz="1600" dirty="0"/>
              <a:t>Predict</a:t>
            </a:r>
          </a:p>
          <a:p>
            <a:pPr marL="171450" indent="-171450">
              <a:lnSpc>
                <a:spcPct val="150000"/>
              </a:lnSpc>
              <a:buFont typeface="Courier New" panose="02070309020205020404" pitchFamily="49" charset="0"/>
              <a:buChar char="o"/>
            </a:pPr>
            <a:r>
              <a:rPr lang="en-GB" sz="1600" dirty="0"/>
              <a:t>Explain</a:t>
            </a:r>
          </a:p>
          <a:p>
            <a:pPr marL="171450" indent="-171450">
              <a:lnSpc>
                <a:spcPct val="150000"/>
              </a:lnSpc>
              <a:buFont typeface="Courier New" panose="02070309020205020404" pitchFamily="49" charset="0"/>
              <a:buChar char="o"/>
            </a:pPr>
            <a:r>
              <a:rPr lang="en-GB" sz="1600" dirty="0"/>
              <a:t>Retrieve</a:t>
            </a:r>
          </a:p>
          <a:p>
            <a:pPr marL="171450" indent="-171450">
              <a:lnSpc>
                <a:spcPct val="150000"/>
              </a:lnSpc>
              <a:buFont typeface="Courier New" panose="02070309020205020404" pitchFamily="49" charset="0"/>
              <a:buChar char="o"/>
            </a:pPr>
            <a:r>
              <a:rPr lang="en-GB" sz="1600" dirty="0"/>
              <a:t>Summarise</a:t>
            </a:r>
          </a:p>
          <a:p>
            <a:endParaRPr lang="en-GB" sz="1600" dirty="0"/>
          </a:p>
          <a:p>
            <a:pPr marL="171450" indent="-171450">
              <a:buFont typeface="Courier New" panose="02070309020205020404" pitchFamily="49" charset="0"/>
              <a:buChar char="o"/>
            </a:pPr>
            <a:endParaRPr lang="en-GB" sz="1600" dirty="0"/>
          </a:p>
        </p:txBody>
      </p:sp>
      <p:pic>
        <p:nvPicPr>
          <p:cNvPr id="34" name="Picture 33" descr="A white speech bubble with black border&#10;&#10;Description automatically generated">
            <a:extLst>
              <a:ext uri="{FF2B5EF4-FFF2-40B4-BE49-F238E27FC236}">
                <a16:creationId xmlns:a16="http://schemas.microsoft.com/office/drawing/2014/main" id="{6D8D00C1-8B2C-4E2F-682C-0304384FCF40}"/>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450645" y="4487023"/>
            <a:ext cx="4860256" cy="2110192"/>
          </a:xfrm>
          <a:prstGeom prst="rect">
            <a:avLst/>
          </a:prstGeom>
        </p:spPr>
      </p:pic>
      <p:sp>
        <p:nvSpPr>
          <p:cNvPr id="36" name="TextBox 35">
            <a:extLst>
              <a:ext uri="{FF2B5EF4-FFF2-40B4-BE49-F238E27FC236}">
                <a16:creationId xmlns:a16="http://schemas.microsoft.com/office/drawing/2014/main" id="{1C667DB0-77BF-98E5-2A31-2F76FC665191}"/>
              </a:ext>
            </a:extLst>
          </p:cNvPr>
          <p:cNvSpPr txBox="1"/>
          <p:nvPr/>
        </p:nvSpPr>
        <p:spPr>
          <a:xfrm>
            <a:off x="3317797" y="5493089"/>
            <a:ext cx="2028743"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Fred In Your Head</a:t>
            </a:r>
          </a:p>
        </p:txBody>
      </p:sp>
      <p:sp>
        <p:nvSpPr>
          <p:cNvPr id="38" name="TextBox 37">
            <a:extLst>
              <a:ext uri="{FF2B5EF4-FFF2-40B4-BE49-F238E27FC236}">
                <a16:creationId xmlns:a16="http://schemas.microsoft.com/office/drawing/2014/main" id="{3D010928-44F7-BE2C-A468-844CDA760712}"/>
              </a:ext>
            </a:extLst>
          </p:cNvPr>
          <p:cNvSpPr txBox="1"/>
          <p:nvPr/>
        </p:nvSpPr>
        <p:spPr>
          <a:xfrm>
            <a:off x="1741442" y="4624531"/>
            <a:ext cx="1036656"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Phonics</a:t>
            </a:r>
          </a:p>
        </p:txBody>
      </p:sp>
      <p:sp>
        <p:nvSpPr>
          <p:cNvPr id="45" name="TextBox 44">
            <a:extLst>
              <a:ext uri="{FF2B5EF4-FFF2-40B4-BE49-F238E27FC236}">
                <a16:creationId xmlns:a16="http://schemas.microsoft.com/office/drawing/2014/main" id="{F633788F-197F-81D7-FF7B-559A9BA06781}"/>
              </a:ext>
            </a:extLst>
          </p:cNvPr>
          <p:cNvSpPr txBox="1"/>
          <p:nvPr/>
        </p:nvSpPr>
        <p:spPr>
          <a:xfrm>
            <a:off x="903441" y="5297938"/>
            <a:ext cx="1036656" cy="523220"/>
          </a:xfrm>
          <a:prstGeom prst="rect">
            <a:avLst/>
          </a:prstGeom>
          <a:noFill/>
        </p:spPr>
        <p:txBody>
          <a:bodyPr wrap="square">
            <a:spAutoFit/>
          </a:bodyPr>
          <a:lstStyle/>
          <a:p>
            <a:r>
              <a:rPr lang="en-GB" sz="2800">
                <a:latin typeface="The Hand Black" panose="020F0502020204030204" pitchFamily="66" charset="0"/>
                <a:ea typeface="UD Digi Kyokasho N-B" panose="020B0400000000000000" pitchFamily="18" charset="-128"/>
                <a:cs typeface="Dreaming Outloud Script Pro" panose="020F0502020204030204" pitchFamily="66" charset="0"/>
              </a:rPr>
              <a:t>Fred Talk</a:t>
            </a:r>
          </a:p>
        </p:txBody>
      </p:sp>
      <p:sp>
        <p:nvSpPr>
          <p:cNvPr id="47" name="TextBox 46">
            <a:extLst>
              <a:ext uri="{FF2B5EF4-FFF2-40B4-BE49-F238E27FC236}">
                <a16:creationId xmlns:a16="http://schemas.microsoft.com/office/drawing/2014/main" id="{D227D926-8089-DC0E-9BB6-79A18E205197}"/>
              </a:ext>
            </a:extLst>
          </p:cNvPr>
          <p:cNvSpPr txBox="1"/>
          <p:nvPr/>
        </p:nvSpPr>
        <p:spPr>
          <a:xfrm>
            <a:off x="556299" y="4722155"/>
            <a:ext cx="1377267" cy="523220"/>
          </a:xfrm>
          <a:prstGeom prst="rect">
            <a:avLst/>
          </a:prstGeom>
          <a:noFill/>
        </p:spPr>
        <p:txBody>
          <a:bodyPr wrap="square">
            <a:spAutoFit/>
          </a:bodyPr>
          <a:lstStyle/>
          <a:p>
            <a:r>
              <a:rPr lang="en-GB" sz="2800">
                <a:latin typeface="The Hand Black" panose="020F0502020204030204" pitchFamily="66" charset="0"/>
                <a:ea typeface="UD Digi Kyokasho N-B" panose="020B0400000000000000" pitchFamily="18" charset="-128"/>
                <a:cs typeface="Dreaming Outloud Script Pro" panose="020F0502020204030204" pitchFamily="66" charset="0"/>
              </a:rPr>
              <a:t>Vocabulary:</a:t>
            </a:r>
          </a:p>
        </p:txBody>
      </p:sp>
      <p:sp>
        <p:nvSpPr>
          <p:cNvPr id="2" name="TextBox 1">
            <a:extLst>
              <a:ext uri="{FF2B5EF4-FFF2-40B4-BE49-F238E27FC236}">
                <a16:creationId xmlns:a16="http://schemas.microsoft.com/office/drawing/2014/main" id="{AE54197C-D273-D594-DB87-2970CBF655FB}"/>
              </a:ext>
            </a:extLst>
          </p:cNvPr>
          <p:cNvSpPr txBox="1"/>
          <p:nvPr/>
        </p:nvSpPr>
        <p:spPr>
          <a:xfrm>
            <a:off x="3772232" y="4586782"/>
            <a:ext cx="1132945"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Characters</a:t>
            </a:r>
          </a:p>
        </p:txBody>
      </p:sp>
      <p:sp>
        <p:nvSpPr>
          <p:cNvPr id="5" name="TextBox 4">
            <a:extLst>
              <a:ext uri="{FF2B5EF4-FFF2-40B4-BE49-F238E27FC236}">
                <a16:creationId xmlns:a16="http://schemas.microsoft.com/office/drawing/2014/main" id="{EB55B4FE-17DC-3C08-500B-F00530224C28}"/>
              </a:ext>
            </a:extLst>
          </p:cNvPr>
          <p:cNvSpPr txBox="1"/>
          <p:nvPr/>
        </p:nvSpPr>
        <p:spPr>
          <a:xfrm>
            <a:off x="1982732" y="5367419"/>
            <a:ext cx="1137789"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Red Words</a:t>
            </a:r>
          </a:p>
        </p:txBody>
      </p:sp>
      <p:sp>
        <p:nvSpPr>
          <p:cNvPr id="6" name="TextBox 5">
            <a:extLst>
              <a:ext uri="{FF2B5EF4-FFF2-40B4-BE49-F238E27FC236}">
                <a16:creationId xmlns:a16="http://schemas.microsoft.com/office/drawing/2014/main" id="{0BE19CD5-1132-FEE1-39F5-55F16F5CAF3A}"/>
              </a:ext>
            </a:extLst>
          </p:cNvPr>
          <p:cNvSpPr txBox="1"/>
          <p:nvPr/>
        </p:nvSpPr>
        <p:spPr>
          <a:xfrm>
            <a:off x="2647638" y="4933831"/>
            <a:ext cx="1377267"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Green Words</a:t>
            </a:r>
          </a:p>
        </p:txBody>
      </p:sp>
      <p:sp>
        <p:nvSpPr>
          <p:cNvPr id="7" name="TextBox 6">
            <a:extLst>
              <a:ext uri="{FF2B5EF4-FFF2-40B4-BE49-F238E27FC236}">
                <a16:creationId xmlns:a16="http://schemas.microsoft.com/office/drawing/2014/main" id="{6B3CD20F-B539-4CE4-7246-231FD4C0B615}"/>
              </a:ext>
            </a:extLst>
          </p:cNvPr>
          <p:cNvSpPr txBox="1"/>
          <p:nvPr/>
        </p:nvSpPr>
        <p:spPr>
          <a:xfrm>
            <a:off x="6719391" y="645490"/>
            <a:ext cx="3268804"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chemeClr val="bg1"/>
                </a:solidFill>
              </a:rPr>
              <a:t>Key Texts:</a:t>
            </a:r>
          </a:p>
          <a:p>
            <a:r>
              <a:rPr lang="en-US" sz="1400" dirty="0">
                <a:solidFill>
                  <a:schemeClr val="bg1"/>
                </a:solidFill>
              </a:rPr>
              <a:t>The Magic Train Ride </a:t>
            </a:r>
          </a:p>
          <a:p>
            <a:r>
              <a:rPr lang="en-US" sz="1400" dirty="0">
                <a:solidFill>
                  <a:schemeClr val="bg1"/>
                </a:solidFill>
              </a:rPr>
              <a:t>Rumble in the Jungle</a:t>
            </a:r>
          </a:p>
          <a:p>
            <a:r>
              <a:rPr lang="en-US" sz="1400" dirty="0">
                <a:solidFill>
                  <a:schemeClr val="bg1"/>
                </a:solidFill>
              </a:rPr>
              <a:t>There’s a Tiger in the Garden</a:t>
            </a:r>
          </a:p>
          <a:p>
            <a:r>
              <a:rPr lang="en-US" sz="1400" dirty="0" err="1">
                <a:solidFill>
                  <a:schemeClr val="bg1"/>
                </a:solidFill>
              </a:rPr>
              <a:t>Tiddler</a:t>
            </a:r>
            <a:r>
              <a:rPr lang="en-US" sz="1400" dirty="0">
                <a:solidFill>
                  <a:schemeClr val="bg1"/>
                </a:solidFill>
              </a:rPr>
              <a:t> </a:t>
            </a:r>
          </a:p>
          <a:p>
            <a:r>
              <a:rPr lang="en-US" sz="1400" dirty="0">
                <a:solidFill>
                  <a:schemeClr val="bg1"/>
                </a:solidFill>
              </a:rPr>
              <a:t>Commotion in the Ocean </a:t>
            </a:r>
          </a:p>
          <a:p>
            <a:r>
              <a:rPr lang="en-US" sz="1400" dirty="0">
                <a:solidFill>
                  <a:schemeClr val="bg1"/>
                </a:solidFill>
              </a:rPr>
              <a:t>How to Catch a Star</a:t>
            </a:r>
          </a:p>
          <a:p>
            <a:r>
              <a:rPr lang="en-US" sz="1400" dirty="0">
                <a:solidFill>
                  <a:schemeClr val="bg1"/>
                </a:solidFill>
              </a:rPr>
              <a:t>Whatever Next! </a:t>
            </a:r>
          </a:p>
          <a:p>
            <a:r>
              <a:rPr lang="en-US" sz="1400" dirty="0">
                <a:solidFill>
                  <a:schemeClr val="bg1"/>
                </a:solidFill>
              </a:rPr>
              <a:t>Non-fiction text about recipes/baking </a:t>
            </a:r>
          </a:p>
          <a:p>
            <a:endParaRPr lang="en-US" sz="1400" dirty="0">
              <a:solidFill>
                <a:schemeClr val="bg1"/>
              </a:solidFill>
            </a:endParaRPr>
          </a:p>
          <a:p>
            <a:endParaRPr lang="en-US" sz="1400" dirty="0">
              <a:solidFill>
                <a:srgbClr val="FFFFFF"/>
              </a:solidFill>
            </a:endParaRPr>
          </a:p>
          <a:p>
            <a:r>
              <a:rPr lang="en-US" dirty="0"/>
              <a:t> </a:t>
            </a:r>
          </a:p>
          <a:p>
            <a:endParaRPr lang="en-US" dirty="0"/>
          </a:p>
          <a:p>
            <a:endParaRPr lang="en-US" dirty="0"/>
          </a:p>
        </p:txBody>
      </p:sp>
    </p:spTree>
    <p:extLst>
      <p:ext uri="{BB962C8B-B14F-4D97-AF65-F5344CB8AC3E}">
        <p14:creationId xmlns:p14="http://schemas.microsoft.com/office/powerpoint/2010/main" val="13341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6" grpId="0"/>
      <p:bldP spid="38" grpId="0"/>
      <p:bldP spid="45" grpId="0"/>
      <p:bldP spid="47" grpId="0"/>
      <p:bldP spid="2"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7" name="Graphic 185">
            <a:extLst>
              <a:ext uri="{FF2B5EF4-FFF2-40B4-BE49-F238E27FC236}">
                <a16:creationId xmlns:a16="http://schemas.microsoft.com/office/drawing/2014/main" id="{8A351602-3772-4279-B0D3-A523F6F6EA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51" name="Freeform: Shape 50">
              <a:extLst>
                <a:ext uri="{FF2B5EF4-FFF2-40B4-BE49-F238E27FC236}">
                  <a16:creationId xmlns:a16="http://schemas.microsoft.com/office/drawing/2014/main" id="{A5AAAA75-5FFB-4C07-AD4A-3146773E6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1479895E-3847-44BB-8404-28F14219F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50E02F68-8149-4236-8D9F-6B550F78B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956FCAAB-F073-4561-A484-42C7DD10D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6CF8DB94-87A3-43E9-9BBB-301CFF0FB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8" name="Oval 47">
            <a:extLst>
              <a:ext uri="{FF2B5EF4-FFF2-40B4-BE49-F238E27FC236}">
                <a16:creationId xmlns:a16="http://schemas.microsoft.com/office/drawing/2014/main" id="{7D6BF779-0B8C-4CC2-9268-9506AD0C5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49" name="Rectangle 48">
            <a:extLst>
              <a:ext uri="{FF2B5EF4-FFF2-40B4-BE49-F238E27FC236}">
                <a16:creationId xmlns:a16="http://schemas.microsoft.com/office/drawing/2014/main" id="{8B646C36-EEEC-4D52-8E8E-206F4CD8A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308C40F4-6A24-4867-B726-B552DB080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550" y="555675"/>
            <a:ext cx="4860256" cy="5696169"/>
            <a:chOff x="1481312" y="743744"/>
            <a:chExt cx="4860256" cy="4589316"/>
          </a:xfrm>
        </p:grpSpPr>
        <p:sp>
          <p:nvSpPr>
            <p:cNvPr id="62" name="Rectangle 61">
              <a:extLst>
                <a:ext uri="{FF2B5EF4-FFF2-40B4-BE49-F238E27FC236}">
                  <a16:creationId xmlns:a16="http://schemas.microsoft.com/office/drawing/2014/main" id="{954BF10E-4559-4F28-91B0-3D0C2C4864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1312" y="743744"/>
              <a:ext cx="4860256" cy="4589316"/>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63" name="Rectangle 62">
              <a:extLst>
                <a:ext uri="{FF2B5EF4-FFF2-40B4-BE49-F238E27FC236}">
                  <a16:creationId xmlns:a16="http://schemas.microsoft.com/office/drawing/2014/main" id="{DB0B5A20-FCFE-4AED-B5A3-91D3DE935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1312" y="743744"/>
              <a:ext cx="4860256" cy="4589316"/>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58" name="Rectangle 57">
            <a:extLst>
              <a:ext uri="{FF2B5EF4-FFF2-40B4-BE49-F238E27FC236}">
                <a16:creationId xmlns:a16="http://schemas.microsoft.com/office/drawing/2014/main" id="{D6CA2F4C-8E9E-4BCD-B6E8-A68A311CA6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967" y="460296"/>
            <a:ext cx="4860256" cy="5696169"/>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F500079-FE48-6D55-1684-B1BCF2E15290}"/>
              </a:ext>
            </a:extLst>
          </p:cNvPr>
          <p:cNvSpPr txBox="1">
            <a:spLocks/>
          </p:cNvSpPr>
          <p:nvPr/>
        </p:nvSpPr>
        <p:spPr>
          <a:xfrm>
            <a:off x="-316130" y="107001"/>
            <a:ext cx="5006385" cy="95178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200" b="1" cap="all" spc="1500">
                <a:ea typeface="Source Sans Pro SemiBold" panose="020B0603030403020204" pitchFamily="34" charset="0"/>
                <a:hlinkClick r:id="rId2"/>
              </a:rPr>
              <a:t>writing</a:t>
            </a:r>
            <a:endParaRPr lang="en-US" sz="3200" b="1" cap="all" spc="1500">
              <a:ea typeface="Source Sans Pro SemiBold" panose="020B0603030403020204" pitchFamily="34" charset="0"/>
            </a:endParaRPr>
          </a:p>
        </p:txBody>
      </p:sp>
      <p:pic>
        <p:nvPicPr>
          <p:cNvPr id="60" name="Picture 59" descr="Coloured pencils in box">
            <a:extLst>
              <a:ext uri="{FF2B5EF4-FFF2-40B4-BE49-F238E27FC236}">
                <a16:creationId xmlns:a16="http://schemas.microsoft.com/office/drawing/2014/main" id="{29E15ADF-CF4A-DF24-AC7D-01AA2B79C0A8}"/>
              </a:ext>
            </a:extLst>
          </p:cNvPr>
          <p:cNvPicPr>
            <a:picLocks noChangeAspect="1"/>
          </p:cNvPicPr>
          <p:nvPr/>
        </p:nvPicPr>
        <p:blipFill rotWithShape="1">
          <a:blip r:embed="rId3"/>
          <a:srcRect l="32372" r="5889" b="-2"/>
          <a:stretch/>
        </p:blipFill>
        <p:spPr>
          <a:xfrm>
            <a:off x="6359308" y="470930"/>
            <a:ext cx="4833901" cy="5696169"/>
          </a:xfrm>
          <a:prstGeom prst="rect">
            <a:avLst/>
          </a:prstGeom>
          <a:ln w="28575">
            <a:noFill/>
          </a:ln>
        </p:spPr>
      </p:pic>
      <p:sp>
        <p:nvSpPr>
          <p:cNvPr id="64" name="Graphic 212">
            <a:extLst>
              <a:ext uri="{FF2B5EF4-FFF2-40B4-BE49-F238E27FC236}">
                <a16:creationId xmlns:a16="http://schemas.microsoft.com/office/drawing/2014/main" id="{4FB204DF-284E-45F6-A017-79A4DF57B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2917" y="937735"/>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66" name="Graphic 212">
            <a:extLst>
              <a:ext uri="{FF2B5EF4-FFF2-40B4-BE49-F238E27FC236}">
                <a16:creationId xmlns:a16="http://schemas.microsoft.com/office/drawing/2014/main" id="{96FD6442-EB7D-4992-8D41-0B7FFDCB43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2917" y="937735"/>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68"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58306" y="2360859"/>
            <a:ext cx="1054466" cy="469689"/>
            <a:chOff x="9841624" y="4115729"/>
            <a:chExt cx="602169" cy="268223"/>
          </a:xfrm>
          <a:solidFill>
            <a:schemeClr val="tx1"/>
          </a:solidFill>
        </p:grpSpPr>
        <p:sp>
          <p:nvSpPr>
            <p:cNvPr id="72" name="Freeform: Shape 71">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0" name="Oval 69">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2610" y="5308473"/>
            <a:ext cx="445835" cy="445835"/>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Oval 76">
            <a:extLst>
              <a:ext uri="{FF2B5EF4-FFF2-40B4-BE49-F238E27FC236}">
                <a16:creationId xmlns:a16="http://schemas.microsoft.com/office/drawing/2014/main" id="{6004781B-698F-46D5-AADD-8AE921171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2610" y="5308473"/>
            <a:ext cx="445835" cy="445835"/>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TextBox 27">
            <a:extLst>
              <a:ext uri="{FF2B5EF4-FFF2-40B4-BE49-F238E27FC236}">
                <a16:creationId xmlns:a16="http://schemas.microsoft.com/office/drawing/2014/main" id="{F8A40BEC-38F7-A756-077D-159E5B2DF261}"/>
              </a:ext>
            </a:extLst>
          </p:cNvPr>
          <p:cNvSpPr txBox="1"/>
          <p:nvPr/>
        </p:nvSpPr>
        <p:spPr>
          <a:xfrm>
            <a:off x="538017" y="1111349"/>
            <a:ext cx="4294939" cy="3785652"/>
          </a:xfrm>
          <a:prstGeom prst="rect">
            <a:avLst/>
          </a:prstGeom>
          <a:noFill/>
        </p:spPr>
        <p:txBody>
          <a:bodyPr wrap="square" lIns="91440" tIns="45720" rIns="91440" bIns="45720" anchor="t">
            <a:spAutoFit/>
          </a:bodyPr>
          <a:lstStyle/>
          <a:p>
            <a:pPr marL="171450" indent="-171450">
              <a:buFont typeface="Courier New" panose="02070309020205020404" pitchFamily="49" charset="0"/>
              <a:buChar char="o"/>
            </a:pPr>
            <a:r>
              <a:rPr lang="en-GB" sz="1600" dirty="0"/>
              <a:t>Opportunities for writing:</a:t>
            </a:r>
          </a:p>
          <a:p>
            <a:pPr marL="171450" indent="-171450">
              <a:buFont typeface="Courier New" panose="02070309020205020404" pitchFamily="49" charset="0"/>
              <a:buChar char="o"/>
            </a:pPr>
            <a:r>
              <a:rPr lang="en-GB" sz="1600" dirty="0"/>
              <a:t>Daily sentence writing/letter formation practice </a:t>
            </a:r>
          </a:p>
          <a:p>
            <a:pPr marL="171450" indent="-171450">
              <a:buFont typeface="Courier New" panose="02070309020205020404" pitchFamily="49" charset="0"/>
              <a:buChar char="o"/>
            </a:pPr>
            <a:r>
              <a:rPr lang="en-GB" sz="1600" dirty="0"/>
              <a:t>Descriptive writing about under the sea, space, </a:t>
            </a:r>
            <a:r>
              <a:rPr lang="en-GB" sz="1600"/>
              <a:t>jungles, magical fairy woodland </a:t>
            </a:r>
          </a:p>
          <a:p>
            <a:pPr marL="171450" indent="-171450">
              <a:buFont typeface="Courier New" panose="02070309020205020404" pitchFamily="49" charset="0"/>
              <a:buChar char="o"/>
            </a:pPr>
            <a:r>
              <a:rPr lang="en-GB" sz="1600"/>
              <a:t>Who am I? writing clues about jungle </a:t>
            </a:r>
            <a:r>
              <a:rPr lang="en-GB" sz="1600" dirty="0"/>
              <a:t>animals. </a:t>
            </a:r>
          </a:p>
          <a:p>
            <a:pPr marL="171450" indent="-171450">
              <a:buFont typeface="Courier New" panose="02070309020205020404" pitchFamily="49" charset="0"/>
              <a:buChar char="o"/>
            </a:pPr>
            <a:r>
              <a:rPr lang="en-GB" sz="1600" dirty="0"/>
              <a:t>Writing recipes for cakes. </a:t>
            </a:r>
          </a:p>
          <a:p>
            <a:pPr marL="171450" indent="-171450">
              <a:buFont typeface="Courier New" panose="02070309020205020404" pitchFamily="49" charset="0"/>
              <a:buChar char="o"/>
            </a:pPr>
            <a:r>
              <a:rPr lang="en-GB" sz="1600" dirty="0"/>
              <a:t>Map writing - plan a journey for the Magic </a:t>
            </a:r>
            <a:r>
              <a:rPr lang="en-GB" sz="1600"/>
              <a:t>Train. </a:t>
            </a:r>
            <a:endParaRPr lang="en-GB" sz="1600" dirty="0"/>
          </a:p>
          <a:p>
            <a:pPr marL="171450" indent="-171450">
              <a:buFont typeface="Courier New" panose="02070309020205020404" pitchFamily="49" charset="0"/>
              <a:buChar char="o"/>
            </a:pPr>
            <a:endParaRPr lang="en-GB" sz="1600" dirty="0"/>
          </a:p>
          <a:p>
            <a:pPr marL="171450" indent="-171450">
              <a:buFont typeface="Courier New" panose="02070309020205020404" pitchFamily="49" charset="0"/>
              <a:buChar char="o"/>
            </a:pPr>
            <a:endParaRPr lang="en-GB" sz="1600" dirty="0"/>
          </a:p>
          <a:p>
            <a:endParaRPr lang="en-GB" sz="1600" dirty="0"/>
          </a:p>
          <a:p>
            <a:pPr marL="171450" indent="-171450">
              <a:buFont typeface="Courier New" panose="02070309020205020404" pitchFamily="49" charset="0"/>
              <a:buChar char="o"/>
            </a:pPr>
            <a:endParaRPr lang="en-GB" sz="1600" dirty="0"/>
          </a:p>
          <a:p>
            <a:pPr marL="171450" indent="-171450">
              <a:buFont typeface="Courier New" panose="02070309020205020404" pitchFamily="49" charset="0"/>
              <a:buChar char="o"/>
            </a:pPr>
            <a:endParaRPr lang="en-GB" sz="1600" dirty="0"/>
          </a:p>
        </p:txBody>
      </p:sp>
      <p:pic>
        <p:nvPicPr>
          <p:cNvPr id="34" name="Picture 33" descr="A white speech bubble with black border&#10;&#10;Description automatically generated">
            <a:extLst>
              <a:ext uri="{FF2B5EF4-FFF2-40B4-BE49-F238E27FC236}">
                <a16:creationId xmlns:a16="http://schemas.microsoft.com/office/drawing/2014/main" id="{B2A477B3-A840-E756-493F-9C10716290ED}"/>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450645" y="4487023"/>
            <a:ext cx="4860256" cy="2110192"/>
          </a:xfrm>
          <a:prstGeom prst="rect">
            <a:avLst/>
          </a:prstGeom>
        </p:spPr>
      </p:pic>
      <p:sp>
        <p:nvSpPr>
          <p:cNvPr id="79" name="TextBox 78">
            <a:extLst>
              <a:ext uri="{FF2B5EF4-FFF2-40B4-BE49-F238E27FC236}">
                <a16:creationId xmlns:a16="http://schemas.microsoft.com/office/drawing/2014/main" id="{EF78A9CC-8846-42FD-F13D-3D7ED95E52AE}"/>
              </a:ext>
            </a:extLst>
          </p:cNvPr>
          <p:cNvSpPr txBox="1"/>
          <p:nvPr/>
        </p:nvSpPr>
        <p:spPr>
          <a:xfrm>
            <a:off x="556299" y="4722155"/>
            <a:ext cx="1377267" cy="523220"/>
          </a:xfrm>
          <a:prstGeom prst="rect">
            <a:avLst/>
          </a:prstGeom>
          <a:noFill/>
        </p:spPr>
        <p:txBody>
          <a:bodyPr wrap="square">
            <a:spAutoFit/>
          </a:bodyPr>
          <a:lstStyle/>
          <a:p>
            <a:r>
              <a:rPr lang="en-GB" sz="2800">
                <a:latin typeface="The Hand Black" panose="020F0502020204030204" pitchFamily="66" charset="0"/>
                <a:ea typeface="UD Digi Kyokasho N-B" panose="020B0400000000000000" pitchFamily="18" charset="-128"/>
                <a:cs typeface="Dreaming Outloud Script Pro" panose="020F0502020204030204" pitchFamily="66" charset="0"/>
              </a:rPr>
              <a:t>Vocabulary:</a:t>
            </a:r>
          </a:p>
        </p:txBody>
      </p:sp>
      <p:sp>
        <p:nvSpPr>
          <p:cNvPr id="2" name="TextBox 1">
            <a:extLst>
              <a:ext uri="{FF2B5EF4-FFF2-40B4-BE49-F238E27FC236}">
                <a16:creationId xmlns:a16="http://schemas.microsoft.com/office/drawing/2014/main" id="{E62CA7D6-061F-CF44-2313-B70380BCF8D2}"/>
              </a:ext>
            </a:extLst>
          </p:cNvPr>
          <p:cNvSpPr txBox="1"/>
          <p:nvPr/>
        </p:nvSpPr>
        <p:spPr>
          <a:xfrm>
            <a:off x="3697901" y="4606394"/>
            <a:ext cx="1286811"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Capital letter</a:t>
            </a:r>
          </a:p>
        </p:txBody>
      </p:sp>
      <p:sp>
        <p:nvSpPr>
          <p:cNvPr id="5" name="TextBox 4">
            <a:extLst>
              <a:ext uri="{FF2B5EF4-FFF2-40B4-BE49-F238E27FC236}">
                <a16:creationId xmlns:a16="http://schemas.microsoft.com/office/drawing/2014/main" id="{962030CB-65E3-AFF0-3E03-F596640715CC}"/>
              </a:ext>
            </a:extLst>
          </p:cNvPr>
          <p:cNvSpPr txBox="1"/>
          <p:nvPr/>
        </p:nvSpPr>
        <p:spPr>
          <a:xfrm>
            <a:off x="1842387" y="4647039"/>
            <a:ext cx="1286811"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Fred Fingers</a:t>
            </a:r>
          </a:p>
        </p:txBody>
      </p:sp>
      <p:sp>
        <p:nvSpPr>
          <p:cNvPr id="6" name="TextBox 5">
            <a:extLst>
              <a:ext uri="{FF2B5EF4-FFF2-40B4-BE49-F238E27FC236}">
                <a16:creationId xmlns:a16="http://schemas.microsoft.com/office/drawing/2014/main" id="{C3558630-44DC-01B1-D2BC-D5BA84758733}"/>
              </a:ext>
            </a:extLst>
          </p:cNvPr>
          <p:cNvSpPr txBox="1"/>
          <p:nvPr/>
        </p:nvSpPr>
        <p:spPr>
          <a:xfrm>
            <a:off x="657881" y="5163205"/>
            <a:ext cx="1377267"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Finger spaces</a:t>
            </a:r>
          </a:p>
        </p:txBody>
      </p:sp>
      <p:sp>
        <p:nvSpPr>
          <p:cNvPr id="7" name="TextBox 6">
            <a:extLst>
              <a:ext uri="{FF2B5EF4-FFF2-40B4-BE49-F238E27FC236}">
                <a16:creationId xmlns:a16="http://schemas.microsoft.com/office/drawing/2014/main" id="{B577F581-F07A-8B24-4FA8-09191A0366C9}"/>
              </a:ext>
            </a:extLst>
          </p:cNvPr>
          <p:cNvSpPr txBox="1"/>
          <p:nvPr/>
        </p:nvSpPr>
        <p:spPr>
          <a:xfrm>
            <a:off x="1741449" y="5604255"/>
            <a:ext cx="1017832"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Full stop</a:t>
            </a:r>
          </a:p>
        </p:txBody>
      </p:sp>
      <p:sp>
        <p:nvSpPr>
          <p:cNvPr id="8" name="TextBox 7">
            <a:extLst>
              <a:ext uri="{FF2B5EF4-FFF2-40B4-BE49-F238E27FC236}">
                <a16:creationId xmlns:a16="http://schemas.microsoft.com/office/drawing/2014/main" id="{5009759D-19D3-E326-0F5A-7FC9ED069224}"/>
              </a:ext>
            </a:extLst>
          </p:cNvPr>
          <p:cNvSpPr txBox="1"/>
          <p:nvPr/>
        </p:nvSpPr>
        <p:spPr>
          <a:xfrm>
            <a:off x="2735675" y="5107335"/>
            <a:ext cx="1604770"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Hold a sentence</a:t>
            </a:r>
          </a:p>
        </p:txBody>
      </p:sp>
      <p:sp>
        <p:nvSpPr>
          <p:cNvPr id="9" name="TextBox 8">
            <a:extLst>
              <a:ext uri="{FF2B5EF4-FFF2-40B4-BE49-F238E27FC236}">
                <a16:creationId xmlns:a16="http://schemas.microsoft.com/office/drawing/2014/main" id="{963B7A99-F788-B219-B0FE-AE35E673C146}"/>
              </a:ext>
            </a:extLst>
          </p:cNvPr>
          <p:cNvSpPr txBox="1"/>
          <p:nvPr/>
        </p:nvSpPr>
        <p:spPr>
          <a:xfrm>
            <a:off x="3691783" y="5630555"/>
            <a:ext cx="907494"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Sounds</a:t>
            </a:r>
          </a:p>
        </p:txBody>
      </p:sp>
    </p:spTree>
    <p:extLst>
      <p:ext uri="{BB962C8B-B14F-4D97-AF65-F5344CB8AC3E}">
        <p14:creationId xmlns:p14="http://schemas.microsoft.com/office/powerpoint/2010/main" val="240192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79" grpId="0"/>
      <p:bldP spid="2" grpId="0"/>
      <p:bldP spid="5"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F7C0F2A-349E-7313-A211-1A7D9A2612B0}"/>
            </a:ext>
          </a:extLst>
        </p:cNvPr>
        <p:cNvGrpSpPr/>
        <p:nvPr/>
      </p:nvGrpSpPr>
      <p:grpSpPr>
        <a:xfrm>
          <a:off x="0" y="0"/>
          <a:ext cx="0" cy="0"/>
          <a:chOff x="0" y="0"/>
          <a:chExt cx="0" cy="0"/>
        </a:xfrm>
      </p:grpSpPr>
      <p:grpSp>
        <p:nvGrpSpPr>
          <p:cNvPr id="149" name="Graphic 185">
            <a:extLst>
              <a:ext uri="{FF2B5EF4-FFF2-40B4-BE49-F238E27FC236}">
                <a16:creationId xmlns:a16="http://schemas.microsoft.com/office/drawing/2014/main" id="{8A351602-3772-4279-B0D3-A523F6F6EA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50" name="Freeform: Shape 149">
              <a:extLst>
                <a:ext uri="{FF2B5EF4-FFF2-40B4-BE49-F238E27FC236}">
                  <a16:creationId xmlns:a16="http://schemas.microsoft.com/office/drawing/2014/main" id="{A5AAAA75-5FFB-4C07-AD4A-3146773E6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1479895E-3847-44BB-8404-28F14219F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50E02F68-8149-4236-8D9F-6B550F78B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956FCAAB-F073-4561-A484-42C7DD10D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6CF8DB94-87A3-43E9-9BBB-301CFF0FB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56" name="Oval 155">
            <a:extLst>
              <a:ext uri="{FF2B5EF4-FFF2-40B4-BE49-F238E27FC236}">
                <a16:creationId xmlns:a16="http://schemas.microsoft.com/office/drawing/2014/main" id="{7D6BF779-0B8C-4CC2-9268-9506AD0C5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158" name="Rectangle 157">
            <a:extLst>
              <a:ext uri="{FF2B5EF4-FFF2-40B4-BE49-F238E27FC236}">
                <a16:creationId xmlns:a16="http://schemas.microsoft.com/office/drawing/2014/main" id="{8B646C36-EEEC-4D52-8E8E-206F4CD8A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0" name="Group 159">
            <a:extLst>
              <a:ext uri="{FF2B5EF4-FFF2-40B4-BE49-F238E27FC236}">
                <a16:creationId xmlns:a16="http://schemas.microsoft.com/office/drawing/2014/main" id="{308C40F4-6A24-4867-B726-B552DB080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550" y="555675"/>
            <a:ext cx="4860256" cy="5696169"/>
            <a:chOff x="1481312" y="743744"/>
            <a:chExt cx="4860256" cy="4589316"/>
          </a:xfrm>
        </p:grpSpPr>
        <p:sp>
          <p:nvSpPr>
            <p:cNvPr id="161" name="Rectangle 160">
              <a:extLst>
                <a:ext uri="{FF2B5EF4-FFF2-40B4-BE49-F238E27FC236}">
                  <a16:creationId xmlns:a16="http://schemas.microsoft.com/office/drawing/2014/main" id="{954BF10E-4559-4F28-91B0-3D0C2C4864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1312" y="743744"/>
              <a:ext cx="4860256" cy="4589316"/>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62" name="Rectangle 161">
              <a:extLst>
                <a:ext uri="{FF2B5EF4-FFF2-40B4-BE49-F238E27FC236}">
                  <a16:creationId xmlns:a16="http://schemas.microsoft.com/office/drawing/2014/main" id="{DB0B5A20-FCFE-4AED-B5A3-91D3DE935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1312" y="743744"/>
              <a:ext cx="4860256" cy="4589316"/>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64" name="Rectangle 163">
            <a:extLst>
              <a:ext uri="{FF2B5EF4-FFF2-40B4-BE49-F238E27FC236}">
                <a16:creationId xmlns:a16="http://schemas.microsoft.com/office/drawing/2014/main" id="{D6CA2F4C-8E9E-4BCD-B6E8-A68A311CA6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967" y="460296"/>
            <a:ext cx="4860256" cy="5696169"/>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FABB55A-813C-2EE8-0E61-5EA3B1D2A798}"/>
              </a:ext>
            </a:extLst>
          </p:cNvPr>
          <p:cNvSpPr txBox="1">
            <a:spLocks/>
          </p:cNvSpPr>
          <p:nvPr/>
        </p:nvSpPr>
        <p:spPr>
          <a:xfrm>
            <a:off x="493500" y="373455"/>
            <a:ext cx="4860256" cy="686239"/>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200" b="1" cap="all" spc="1500" err="1">
                <a:ea typeface="Source Sans Pro SemiBold" panose="020B0603030403020204" pitchFamily="34" charset="0"/>
              </a:rPr>
              <a:t>mathEMATICS</a:t>
            </a:r>
            <a:endParaRPr lang="en-US" sz="3200" b="1" cap="all" spc="1500">
              <a:ea typeface="Source Sans Pro SemiBold" panose="020B0603030403020204" pitchFamily="34" charset="0"/>
            </a:endParaRPr>
          </a:p>
        </p:txBody>
      </p:sp>
      <p:pic>
        <p:nvPicPr>
          <p:cNvPr id="2" name="Picture 1" descr="Rubberized numbers on the wall">
            <a:extLst>
              <a:ext uri="{FF2B5EF4-FFF2-40B4-BE49-F238E27FC236}">
                <a16:creationId xmlns:a16="http://schemas.microsoft.com/office/drawing/2014/main" id="{4A92D14C-DB5B-69D0-B13F-425E9E665E23}"/>
              </a:ext>
            </a:extLst>
          </p:cNvPr>
          <p:cNvPicPr>
            <a:picLocks noChangeAspect="1"/>
          </p:cNvPicPr>
          <p:nvPr/>
        </p:nvPicPr>
        <p:blipFill rotWithShape="1">
          <a:blip r:embed="rId2"/>
          <a:srcRect l="22670" r="20685"/>
          <a:stretch/>
        </p:blipFill>
        <p:spPr>
          <a:xfrm>
            <a:off x="6359308" y="470930"/>
            <a:ext cx="4833901" cy="5696169"/>
          </a:xfrm>
          <a:prstGeom prst="rect">
            <a:avLst/>
          </a:prstGeom>
          <a:ln w="28575">
            <a:noFill/>
          </a:ln>
        </p:spPr>
      </p:pic>
      <p:sp>
        <p:nvSpPr>
          <p:cNvPr id="166" name="Graphic 212">
            <a:extLst>
              <a:ext uri="{FF2B5EF4-FFF2-40B4-BE49-F238E27FC236}">
                <a16:creationId xmlns:a16="http://schemas.microsoft.com/office/drawing/2014/main" id="{4FB204DF-284E-45F6-A017-79A4DF57B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2917" y="937735"/>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68" name="Graphic 212">
            <a:extLst>
              <a:ext uri="{FF2B5EF4-FFF2-40B4-BE49-F238E27FC236}">
                <a16:creationId xmlns:a16="http://schemas.microsoft.com/office/drawing/2014/main" id="{96FD6442-EB7D-4992-8D41-0B7FFDCB43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2917" y="937735"/>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70"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58306" y="2360859"/>
            <a:ext cx="1054466" cy="469689"/>
            <a:chOff x="9841624" y="4115729"/>
            <a:chExt cx="602169" cy="268223"/>
          </a:xfrm>
          <a:solidFill>
            <a:schemeClr val="tx1"/>
          </a:solidFill>
        </p:grpSpPr>
        <p:sp>
          <p:nvSpPr>
            <p:cNvPr id="171" name="Freeform: Shape 170">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77" name="Oval 176">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2610" y="5308473"/>
            <a:ext cx="445835" cy="445835"/>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9" name="Oval 178">
            <a:extLst>
              <a:ext uri="{FF2B5EF4-FFF2-40B4-BE49-F238E27FC236}">
                <a16:creationId xmlns:a16="http://schemas.microsoft.com/office/drawing/2014/main" id="{6004781B-698F-46D5-AADD-8AE921171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2610" y="5308473"/>
            <a:ext cx="445835" cy="445835"/>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extBox 2">
            <a:extLst>
              <a:ext uri="{FF2B5EF4-FFF2-40B4-BE49-F238E27FC236}">
                <a16:creationId xmlns:a16="http://schemas.microsoft.com/office/drawing/2014/main" id="{731C7BA4-2BA2-95C0-A14B-E57843AE79F2}"/>
              </a:ext>
            </a:extLst>
          </p:cNvPr>
          <p:cNvSpPr txBox="1"/>
          <p:nvPr/>
        </p:nvSpPr>
        <p:spPr>
          <a:xfrm>
            <a:off x="538017" y="1251384"/>
            <a:ext cx="4294939" cy="3539430"/>
          </a:xfrm>
          <a:prstGeom prst="rect">
            <a:avLst/>
          </a:prstGeom>
          <a:noFill/>
        </p:spPr>
        <p:txBody>
          <a:bodyPr wrap="square" lIns="91440" tIns="45720" rIns="91440" bIns="45720" anchor="t">
            <a:spAutoFit/>
          </a:bodyPr>
          <a:lstStyle/>
          <a:p>
            <a:r>
              <a:rPr lang="en-GB" sz="1600" dirty="0"/>
              <a:t>White Rose Units:</a:t>
            </a:r>
          </a:p>
          <a:p>
            <a:endParaRPr lang="en-GB" sz="1600" dirty="0"/>
          </a:p>
          <a:p>
            <a:r>
              <a:rPr lang="en-GB" sz="1600" dirty="0"/>
              <a:t>Sharing and Grouping</a:t>
            </a:r>
          </a:p>
          <a:p>
            <a:r>
              <a:rPr lang="en-GB" sz="1600" dirty="0"/>
              <a:t>Fair sharing, solving problems involving sharing, odd/even</a:t>
            </a:r>
          </a:p>
          <a:p>
            <a:r>
              <a:rPr lang="en-GB" sz="1600" dirty="0"/>
              <a:t>Doubles and halves up to 10. </a:t>
            </a:r>
          </a:p>
          <a:p>
            <a:r>
              <a:rPr lang="en-GB" sz="1600" dirty="0"/>
              <a:t>Counting in 2’s, 5’s and 10’s. </a:t>
            </a:r>
          </a:p>
          <a:p>
            <a:r>
              <a:rPr lang="en-GB" sz="1600" dirty="0"/>
              <a:t>Repeating patterns</a:t>
            </a:r>
          </a:p>
          <a:p>
            <a:r>
              <a:rPr lang="en-GB" sz="1600" dirty="0"/>
              <a:t>Rules of patterns</a:t>
            </a:r>
          </a:p>
          <a:p>
            <a:r>
              <a:rPr lang="en-GB" sz="1600" dirty="0"/>
              <a:t>Create own patterns</a:t>
            </a:r>
          </a:p>
          <a:p>
            <a:r>
              <a:rPr lang="en-GB" sz="1600" dirty="0"/>
              <a:t>Describe positions</a:t>
            </a:r>
          </a:p>
          <a:p>
            <a:r>
              <a:rPr lang="en-GB" sz="1600" dirty="0"/>
              <a:t>Give instructions </a:t>
            </a:r>
          </a:p>
          <a:p>
            <a:r>
              <a:rPr lang="en-GB" sz="1600" dirty="0"/>
              <a:t>Explore mapping </a:t>
            </a:r>
          </a:p>
          <a:p>
            <a:endParaRPr lang="en-GB" sz="1600" dirty="0"/>
          </a:p>
        </p:txBody>
      </p:sp>
      <p:pic>
        <p:nvPicPr>
          <p:cNvPr id="7" name="Picture 6" descr="A white speech bubble with black border&#10;&#10;Description automatically generated">
            <a:extLst>
              <a:ext uri="{FF2B5EF4-FFF2-40B4-BE49-F238E27FC236}">
                <a16:creationId xmlns:a16="http://schemas.microsoft.com/office/drawing/2014/main" id="{DA107B1D-9D41-5763-285E-202D003C2D2D}"/>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50645" y="4487023"/>
            <a:ext cx="4860256" cy="2110192"/>
          </a:xfrm>
          <a:prstGeom prst="rect">
            <a:avLst/>
          </a:prstGeom>
        </p:spPr>
      </p:pic>
      <p:sp>
        <p:nvSpPr>
          <p:cNvPr id="11" name="TextBox 10">
            <a:extLst>
              <a:ext uri="{FF2B5EF4-FFF2-40B4-BE49-F238E27FC236}">
                <a16:creationId xmlns:a16="http://schemas.microsoft.com/office/drawing/2014/main" id="{0D15E558-D40F-EA12-92B5-7DBEB85283AC}"/>
              </a:ext>
            </a:extLst>
          </p:cNvPr>
          <p:cNvSpPr txBox="1"/>
          <p:nvPr/>
        </p:nvSpPr>
        <p:spPr>
          <a:xfrm>
            <a:off x="556299" y="4722155"/>
            <a:ext cx="1377267" cy="523220"/>
          </a:xfrm>
          <a:prstGeom prst="rect">
            <a:avLst/>
          </a:prstGeom>
          <a:noFill/>
        </p:spPr>
        <p:txBody>
          <a:bodyPr wrap="square">
            <a:spAutoFit/>
          </a:bodyPr>
          <a:lstStyle/>
          <a:p>
            <a:r>
              <a:rPr lang="en-GB" sz="2800">
                <a:latin typeface="The Hand Black" panose="020F0502020204030204" pitchFamily="66" charset="0"/>
                <a:ea typeface="UD Digi Kyokasho N-B" panose="020B0400000000000000" pitchFamily="18" charset="-128"/>
                <a:cs typeface="Dreaming Outloud Script Pro" panose="020F0502020204030204" pitchFamily="66" charset="0"/>
              </a:rPr>
              <a:t>Vocabulary:</a:t>
            </a:r>
          </a:p>
        </p:txBody>
      </p:sp>
      <p:sp>
        <p:nvSpPr>
          <p:cNvPr id="9" name="TextBox 8">
            <a:extLst>
              <a:ext uri="{FF2B5EF4-FFF2-40B4-BE49-F238E27FC236}">
                <a16:creationId xmlns:a16="http://schemas.microsoft.com/office/drawing/2014/main" id="{25EA1C4D-0C50-7B6D-A5CC-BD1136206141}"/>
              </a:ext>
            </a:extLst>
          </p:cNvPr>
          <p:cNvSpPr txBox="1"/>
          <p:nvPr/>
        </p:nvSpPr>
        <p:spPr>
          <a:xfrm>
            <a:off x="2899407" y="4589852"/>
            <a:ext cx="1036656" cy="461665"/>
          </a:xfrm>
          <a:prstGeom prst="rect">
            <a:avLst/>
          </a:prstGeom>
          <a:noFill/>
        </p:spPr>
        <p:txBody>
          <a:bodyPr wrap="square" lIns="91440" tIns="45720" rIns="91440" bIns="45720" anchor="t">
            <a:spAutoFit/>
          </a:bodyPr>
          <a:lstStyle/>
          <a:p>
            <a:r>
              <a:rPr lang="en-GB" sz="2400" dirty="0">
                <a:latin typeface="The Hand Black"/>
                <a:ea typeface="UD Digi Kyokasho N-B"/>
                <a:cs typeface="Dreaming Outloud Script Pro"/>
              </a:rPr>
              <a:t> </a:t>
            </a:r>
          </a:p>
        </p:txBody>
      </p:sp>
      <p:sp>
        <p:nvSpPr>
          <p:cNvPr id="16" name="TextBox 15">
            <a:extLst>
              <a:ext uri="{FF2B5EF4-FFF2-40B4-BE49-F238E27FC236}">
                <a16:creationId xmlns:a16="http://schemas.microsoft.com/office/drawing/2014/main" id="{C2A8BAE3-83F6-BCEF-FD41-F5C9E5408737}"/>
              </a:ext>
            </a:extLst>
          </p:cNvPr>
          <p:cNvSpPr txBox="1"/>
          <p:nvPr/>
        </p:nvSpPr>
        <p:spPr>
          <a:xfrm>
            <a:off x="645168" y="5190202"/>
            <a:ext cx="1036656" cy="523220"/>
          </a:xfrm>
          <a:prstGeom prst="rect">
            <a:avLst/>
          </a:prstGeom>
          <a:noFill/>
        </p:spPr>
        <p:txBody>
          <a:bodyPr wrap="square" lIns="91440" tIns="45720" rIns="91440" bIns="45720" anchor="t">
            <a:spAutoFit/>
          </a:bodyPr>
          <a:lstStyle/>
          <a:p>
            <a:r>
              <a:rPr lang="en-GB" sz="2800" dirty="0">
                <a:latin typeface="The Hand Black"/>
                <a:ea typeface="UD Digi Kyokasho N-B"/>
                <a:cs typeface="Dreaming Outloud Script Pro"/>
              </a:rPr>
              <a:t> </a:t>
            </a:r>
          </a:p>
        </p:txBody>
      </p:sp>
    </p:spTree>
    <p:extLst>
      <p:ext uri="{BB962C8B-B14F-4D97-AF65-F5344CB8AC3E}">
        <p14:creationId xmlns:p14="http://schemas.microsoft.com/office/powerpoint/2010/main" val="107423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9"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C46AF8-C1DD-8A91-CB4F-72928D34C310}"/>
            </a:ext>
          </a:extLst>
        </p:cNvPr>
        <p:cNvGrpSpPr/>
        <p:nvPr/>
      </p:nvGrpSpPr>
      <p:grpSpPr>
        <a:xfrm>
          <a:off x="0" y="0"/>
          <a:ext cx="0" cy="0"/>
          <a:chOff x="0" y="0"/>
          <a:chExt cx="0" cy="0"/>
        </a:xfrm>
      </p:grpSpPr>
      <p:grpSp>
        <p:nvGrpSpPr>
          <p:cNvPr id="46" name="Graphic 185">
            <a:extLst>
              <a:ext uri="{FF2B5EF4-FFF2-40B4-BE49-F238E27FC236}">
                <a16:creationId xmlns:a16="http://schemas.microsoft.com/office/drawing/2014/main" id="{8A351602-3772-4279-B0D3-A523F6F6EA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47" name="Freeform: Shape 46">
              <a:extLst>
                <a:ext uri="{FF2B5EF4-FFF2-40B4-BE49-F238E27FC236}">
                  <a16:creationId xmlns:a16="http://schemas.microsoft.com/office/drawing/2014/main" id="{A5AAAA75-5FFB-4C07-AD4A-3146773E6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1479895E-3847-44BB-8404-28F14219F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50E02F68-8149-4236-8D9F-6B550F78B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956FCAAB-F073-4561-A484-42C7DD10D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6CF8DB94-87A3-43E9-9BBB-301CFF0FB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3" name="Oval 52">
            <a:extLst>
              <a:ext uri="{FF2B5EF4-FFF2-40B4-BE49-F238E27FC236}">
                <a16:creationId xmlns:a16="http://schemas.microsoft.com/office/drawing/2014/main" id="{7D6BF779-0B8C-4CC2-9268-9506AD0C5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55" name="Rectangle 54">
            <a:extLst>
              <a:ext uri="{FF2B5EF4-FFF2-40B4-BE49-F238E27FC236}">
                <a16:creationId xmlns:a16="http://schemas.microsoft.com/office/drawing/2014/main" id="{8B646C36-EEEC-4D52-8E8E-206F4CD8A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308C40F4-6A24-4867-B726-B552DB080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550" y="555675"/>
            <a:ext cx="4860256" cy="5696169"/>
            <a:chOff x="1481312" y="743744"/>
            <a:chExt cx="4860256" cy="4589316"/>
          </a:xfrm>
        </p:grpSpPr>
        <p:sp>
          <p:nvSpPr>
            <p:cNvPr id="58" name="Rectangle 57">
              <a:extLst>
                <a:ext uri="{FF2B5EF4-FFF2-40B4-BE49-F238E27FC236}">
                  <a16:creationId xmlns:a16="http://schemas.microsoft.com/office/drawing/2014/main" id="{954BF10E-4559-4F28-91B0-3D0C2C4864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1312" y="743744"/>
              <a:ext cx="4860256" cy="4589316"/>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59" name="Rectangle 58">
              <a:extLst>
                <a:ext uri="{FF2B5EF4-FFF2-40B4-BE49-F238E27FC236}">
                  <a16:creationId xmlns:a16="http://schemas.microsoft.com/office/drawing/2014/main" id="{DB0B5A20-FCFE-4AED-B5A3-91D3DE935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1312" y="743744"/>
              <a:ext cx="4860256" cy="4589316"/>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61" name="Rectangle 60">
            <a:extLst>
              <a:ext uri="{FF2B5EF4-FFF2-40B4-BE49-F238E27FC236}">
                <a16:creationId xmlns:a16="http://schemas.microsoft.com/office/drawing/2014/main" id="{D6CA2F4C-8E9E-4BCD-B6E8-A68A311CA6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967" y="460296"/>
            <a:ext cx="4860256" cy="5696169"/>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4FDDBE8-10D8-0BAC-CCBE-300B29BD9675}"/>
              </a:ext>
            </a:extLst>
          </p:cNvPr>
          <p:cNvSpPr txBox="1">
            <a:spLocks/>
          </p:cNvSpPr>
          <p:nvPr/>
        </p:nvSpPr>
        <p:spPr>
          <a:xfrm>
            <a:off x="219672" y="172506"/>
            <a:ext cx="5574498" cy="113303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400" b="1" cap="all" spc="1500" dirty="0">
                <a:ea typeface="Source Sans Pro SemiBold" panose="020B0603030403020204" pitchFamily="34" charset="0"/>
              </a:rPr>
              <a:t>Understanding</a:t>
            </a:r>
          </a:p>
          <a:p>
            <a:pPr algn="ctr">
              <a:spcAft>
                <a:spcPts val="600"/>
              </a:spcAft>
            </a:pPr>
            <a:r>
              <a:rPr lang="en-US" sz="2400" b="1" cap="all" spc="1500" dirty="0">
                <a:ea typeface="Source Sans Pro SemiBold" panose="020B0603030403020204" pitchFamily="34" charset="0"/>
              </a:rPr>
              <a:t>THE WORLD</a:t>
            </a:r>
          </a:p>
        </p:txBody>
      </p:sp>
      <p:sp>
        <p:nvSpPr>
          <p:cNvPr id="63" name="Graphic 212">
            <a:extLst>
              <a:ext uri="{FF2B5EF4-FFF2-40B4-BE49-F238E27FC236}">
                <a16:creationId xmlns:a16="http://schemas.microsoft.com/office/drawing/2014/main" id="{4FB204DF-284E-45F6-A017-79A4DF57B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2917" y="937735"/>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65" name="Graphic 212">
            <a:extLst>
              <a:ext uri="{FF2B5EF4-FFF2-40B4-BE49-F238E27FC236}">
                <a16:creationId xmlns:a16="http://schemas.microsoft.com/office/drawing/2014/main" id="{96FD6442-EB7D-4992-8D41-0B7FFDCB43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2917" y="937735"/>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67"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58306" y="2360859"/>
            <a:ext cx="1054466" cy="469689"/>
            <a:chOff x="9841624" y="4115729"/>
            <a:chExt cx="602169" cy="268223"/>
          </a:xfrm>
          <a:solidFill>
            <a:schemeClr val="tx1"/>
          </a:solidFill>
        </p:grpSpPr>
        <p:sp>
          <p:nvSpPr>
            <p:cNvPr id="68" name="Freeform: Shape 67">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4" name="Oval 73">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2610" y="5308473"/>
            <a:ext cx="445835" cy="445835"/>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Oval 75">
            <a:extLst>
              <a:ext uri="{FF2B5EF4-FFF2-40B4-BE49-F238E27FC236}">
                <a16:creationId xmlns:a16="http://schemas.microsoft.com/office/drawing/2014/main" id="{6004781B-698F-46D5-AADD-8AE921171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2610" y="5308473"/>
            <a:ext cx="445835" cy="445835"/>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0" name="Picture 19" descr="A white speech bubble with black border&#10;&#10;Description automatically generated">
            <a:extLst>
              <a:ext uri="{FF2B5EF4-FFF2-40B4-BE49-F238E27FC236}">
                <a16:creationId xmlns:a16="http://schemas.microsoft.com/office/drawing/2014/main" id="{65B46605-2862-44BA-3658-CE7517FA97A8}"/>
              </a:ext>
            </a:extLst>
          </p:cNvPr>
          <p:cNvPicPr/>
          <p:nvPr/>
        </p:nvPicPr>
        <p:blipFill>
          <a:blip r:embed="rId3">
            <a:extLst>
              <a:ext uri="{28A0092B-C50C-407E-A947-70E740481C1C}">
                <a14:useLocalDpi xmlns:a14="http://schemas.microsoft.com/office/drawing/2010/main" val="0"/>
              </a:ext>
            </a:extLst>
          </a:blip>
          <a:stretch>
            <a:fillRect/>
          </a:stretch>
        </p:blipFill>
        <p:spPr>
          <a:xfrm>
            <a:off x="432575" y="4482819"/>
            <a:ext cx="4860256" cy="1986100"/>
          </a:xfrm>
          <a:prstGeom prst="rect">
            <a:avLst/>
          </a:prstGeom>
        </p:spPr>
      </p:pic>
      <p:sp>
        <p:nvSpPr>
          <p:cNvPr id="41" name="TextBox 40">
            <a:extLst>
              <a:ext uri="{FF2B5EF4-FFF2-40B4-BE49-F238E27FC236}">
                <a16:creationId xmlns:a16="http://schemas.microsoft.com/office/drawing/2014/main" id="{1304000F-730F-B81D-2FBB-9E0211D2684C}"/>
              </a:ext>
            </a:extLst>
          </p:cNvPr>
          <p:cNvSpPr txBox="1"/>
          <p:nvPr/>
        </p:nvSpPr>
        <p:spPr>
          <a:xfrm>
            <a:off x="573887" y="4695878"/>
            <a:ext cx="1377267"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Vocabulary:</a:t>
            </a:r>
          </a:p>
        </p:txBody>
      </p:sp>
      <p:sp>
        <p:nvSpPr>
          <p:cNvPr id="23" name="TextBox 22">
            <a:extLst>
              <a:ext uri="{FF2B5EF4-FFF2-40B4-BE49-F238E27FC236}">
                <a16:creationId xmlns:a16="http://schemas.microsoft.com/office/drawing/2014/main" id="{02B22C2B-0F39-F416-5B61-E65B0BCC2FEE}"/>
              </a:ext>
            </a:extLst>
          </p:cNvPr>
          <p:cNvSpPr txBox="1"/>
          <p:nvPr/>
        </p:nvSpPr>
        <p:spPr>
          <a:xfrm>
            <a:off x="4076984" y="5102089"/>
            <a:ext cx="1076690" cy="523220"/>
          </a:xfrm>
          <a:prstGeom prst="rect">
            <a:avLst/>
          </a:prstGeom>
          <a:noFill/>
        </p:spPr>
        <p:txBody>
          <a:bodyPr wrap="square" lIns="91440" tIns="45720" rIns="91440" bIns="45720" anchor="t">
            <a:spAutoFit/>
          </a:bodyPr>
          <a:lstStyle/>
          <a:p>
            <a:r>
              <a:rPr lang="en-GB" sz="2800" dirty="0">
                <a:latin typeface="The Hand Black"/>
                <a:ea typeface="UD Digi Kyokasho N-B"/>
                <a:cs typeface="Dreaming Outloud Script Pro"/>
              </a:rPr>
              <a:t> Creatures </a:t>
            </a:r>
            <a:endPar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endParaRPr>
          </a:p>
        </p:txBody>
      </p:sp>
      <p:sp>
        <p:nvSpPr>
          <p:cNvPr id="2" name="TextBox 1">
            <a:extLst>
              <a:ext uri="{FF2B5EF4-FFF2-40B4-BE49-F238E27FC236}">
                <a16:creationId xmlns:a16="http://schemas.microsoft.com/office/drawing/2014/main" id="{AF7E9DB1-2182-4DF3-0B8C-D87929272C31}"/>
              </a:ext>
            </a:extLst>
          </p:cNvPr>
          <p:cNvSpPr txBox="1"/>
          <p:nvPr/>
        </p:nvSpPr>
        <p:spPr>
          <a:xfrm>
            <a:off x="761154" y="1222141"/>
            <a:ext cx="4444053" cy="3385542"/>
          </a:xfrm>
          <a:prstGeom prst="rect">
            <a:avLst/>
          </a:prstGeom>
          <a:noFill/>
        </p:spPr>
        <p:txBody>
          <a:bodyPr wrap="square" lIns="91440" tIns="45720" rIns="91440" bIns="45720" rtlCol="0" anchor="t">
            <a:spAutoFit/>
          </a:bodyPr>
          <a:lstStyle/>
          <a:p>
            <a:r>
              <a:rPr lang="en-US" sz="1200" b="0" i="0" dirty="0">
                <a:solidFill>
                  <a:srgbClr val="000000"/>
                </a:solidFill>
                <a:effectLst/>
                <a:highlight>
                  <a:srgbClr val="FFFFFF"/>
                </a:highlight>
                <a:latin typeface="Aptos" panose="020B0004020202020204" pitchFamily="34" charset="0"/>
              </a:rPr>
              <a:t>Talk about the lives of the people around them and their roles in society. Know some similarities and differences between things in the past and now, drawing on their experience and what has been read in class. Understand the past through settings, characters and events encountered in books read in class and storytelling. </a:t>
            </a:r>
          </a:p>
          <a:p>
            <a:pPr algn="l" rtl="0" fontAlgn="base"/>
            <a:r>
              <a:rPr lang="en-US" sz="1200" b="0" i="0" dirty="0">
                <a:solidFill>
                  <a:srgbClr val="000000"/>
                </a:solidFill>
                <a:effectLst/>
                <a:highlight>
                  <a:srgbClr val="FFFFFF"/>
                </a:highlight>
                <a:latin typeface="Aptos" panose="020B0004020202020204" pitchFamily="34" charset="0"/>
              </a:rPr>
              <a:t>Talk about the lives of the people around them and their roles in society. Know some similarities and differences between things in the past and now, drawing on their experience and what has been read in class. Understand the past through settings, characters and events encountered in books read in class and storytelling. Explore the natural world around them, making observations and drawing pictures of animals and plants.  </a:t>
            </a:r>
            <a:endParaRPr lang="en-US" sz="1000" b="0" i="0" dirty="0">
              <a:solidFill>
                <a:srgbClr val="000000"/>
              </a:solidFill>
              <a:effectLst/>
              <a:highlight>
                <a:srgbClr val="FFFFFF"/>
              </a:highlight>
              <a:latin typeface="Aptos" panose="020B0004020202020204" pitchFamily="34" charset="0"/>
            </a:endParaRPr>
          </a:p>
          <a:p>
            <a:pPr algn="l" rtl="0" fontAlgn="base"/>
            <a:r>
              <a:rPr lang="en-US" sz="1200" b="0" i="0" dirty="0">
                <a:solidFill>
                  <a:srgbClr val="000000"/>
                </a:solidFill>
                <a:effectLst/>
                <a:highlight>
                  <a:srgbClr val="FFFFFF"/>
                </a:highlight>
                <a:latin typeface="Aptos" panose="020B0004020202020204" pitchFamily="34" charset="0"/>
              </a:rPr>
              <a:t>Know some similarities and differences between the natural world around them and contrasting environments, drawing on their experiences and what has been read in class.  </a:t>
            </a:r>
            <a:endParaRPr lang="en-US" sz="1000" b="0" i="0" dirty="0">
              <a:solidFill>
                <a:srgbClr val="000000"/>
              </a:solidFill>
              <a:effectLst/>
              <a:highlight>
                <a:srgbClr val="FFFFFF"/>
              </a:highlight>
              <a:latin typeface="Aptos" panose="020B0004020202020204" pitchFamily="34" charset="0"/>
            </a:endParaRPr>
          </a:p>
          <a:p>
            <a:endParaRPr lang="en-US" sz="1200" b="0" i="0" dirty="0">
              <a:solidFill>
                <a:srgbClr val="000000"/>
              </a:solidFill>
              <a:effectLst/>
              <a:highlight>
                <a:srgbClr val="FFFFFF"/>
              </a:highlight>
              <a:latin typeface="Aptos" panose="020B0004020202020204" pitchFamily="34" charset="0"/>
            </a:endParaRPr>
          </a:p>
          <a:p>
            <a:endParaRPr lang="en-GB" sz="1000" dirty="0"/>
          </a:p>
        </p:txBody>
      </p:sp>
      <p:pic>
        <p:nvPicPr>
          <p:cNvPr id="5" name="Picture 4" descr="A fish in the water">
            <a:extLst>
              <a:ext uri="{FF2B5EF4-FFF2-40B4-BE49-F238E27FC236}">
                <a16:creationId xmlns:a16="http://schemas.microsoft.com/office/drawing/2014/main" id="{66F19B92-6489-8B81-047C-2D9DE2D8018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331710" y="2629535"/>
            <a:ext cx="4425753" cy="1853284"/>
          </a:xfrm>
          <a:prstGeom prst="rect">
            <a:avLst/>
          </a:prstGeom>
        </p:spPr>
      </p:pic>
      <p:sp>
        <p:nvSpPr>
          <p:cNvPr id="6" name="TextBox 5">
            <a:extLst>
              <a:ext uri="{FF2B5EF4-FFF2-40B4-BE49-F238E27FC236}">
                <a16:creationId xmlns:a16="http://schemas.microsoft.com/office/drawing/2014/main" id="{29728654-CED3-BA27-AC48-C6EBDFB7ACE7}"/>
              </a:ext>
            </a:extLst>
          </p:cNvPr>
          <p:cNvSpPr txBox="1"/>
          <p:nvPr/>
        </p:nvSpPr>
        <p:spPr>
          <a:xfrm>
            <a:off x="0" y="5981700"/>
            <a:ext cx="12192000" cy="230832"/>
          </a:xfrm>
          <a:prstGeom prst="rect">
            <a:avLst/>
          </a:prstGeom>
          <a:noFill/>
        </p:spPr>
        <p:txBody>
          <a:bodyPr wrap="square" rtlCol="0">
            <a:spAutoFit/>
          </a:bodyPr>
          <a:lstStyle/>
          <a:p>
            <a:r>
              <a:rPr lang="en-GB" sz="900" dirty="0">
                <a:hlinkClick r:id="rId5" tooltip="https://www.deviantart.com/aioras/art/Underwater-Painting-495934399"/>
              </a:rPr>
              <a:t>This Photo</a:t>
            </a:r>
            <a:r>
              <a:rPr lang="en-GB" sz="900" dirty="0"/>
              <a:t> by Unknown Author is licensed under </a:t>
            </a:r>
            <a:r>
              <a:rPr lang="en-GB" sz="900" dirty="0">
                <a:hlinkClick r:id="rId6" tooltip="https://creativecommons.org/licenses/by-nc-nd/3.0/"/>
              </a:rPr>
              <a:t>CC BY-NC-ND</a:t>
            </a:r>
            <a:endParaRPr lang="en-GB" sz="900" dirty="0"/>
          </a:p>
        </p:txBody>
      </p:sp>
      <p:pic>
        <p:nvPicPr>
          <p:cNvPr id="8" name="Picture 7" descr="Planets and the sun in space">
            <a:extLst>
              <a:ext uri="{FF2B5EF4-FFF2-40B4-BE49-F238E27FC236}">
                <a16:creationId xmlns:a16="http://schemas.microsoft.com/office/drawing/2014/main" id="{E8E0BA98-C2DF-6986-7860-CE021A443E2C}"/>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493270" y="171013"/>
            <a:ext cx="2133615" cy="2133615"/>
          </a:xfrm>
          <a:prstGeom prst="rect">
            <a:avLst/>
          </a:prstGeom>
        </p:spPr>
      </p:pic>
      <p:sp>
        <p:nvSpPr>
          <p:cNvPr id="9" name="TextBox 8">
            <a:extLst>
              <a:ext uri="{FF2B5EF4-FFF2-40B4-BE49-F238E27FC236}">
                <a16:creationId xmlns:a16="http://schemas.microsoft.com/office/drawing/2014/main" id="{1A22A59E-9CBB-CE88-E3A0-CEF3C8C730CB}"/>
              </a:ext>
            </a:extLst>
          </p:cNvPr>
          <p:cNvSpPr txBox="1"/>
          <p:nvPr/>
        </p:nvSpPr>
        <p:spPr>
          <a:xfrm>
            <a:off x="1831210" y="4537916"/>
            <a:ext cx="876206" cy="954107"/>
          </a:xfrm>
          <a:prstGeom prst="rect">
            <a:avLst/>
          </a:prstGeom>
          <a:noFill/>
        </p:spPr>
        <p:txBody>
          <a:bodyPr wrap="square">
            <a:spAutoFit/>
          </a:bodyPr>
          <a:lstStyle/>
          <a:p>
            <a:r>
              <a:rPr lang="en-US" sz="2800" dirty="0">
                <a:latin typeface="The Hand Black" panose="020F0502020204030204" pitchFamily="66" charset="0"/>
                <a:ea typeface="UD Digi Kyokasho N-B" panose="020B0400000000000000" pitchFamily="18" charset="-128"/>
                <a:cs typeface="Dreaming Outloud Script Pro" panose="020F0502020204030204" pitchFamily="66" charset="0"/>
              </a:rPr>
              <a:t>Space planet </a:t>
            </a:r>
            <a:endPar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endParaRPr>
          </a:p>
        </p:txBody>
      </p:sp>
      <p:sp>
        <p:nvSpPr>
          <p:cNvPr id="10" name="TextBox 9">
            <a:extLst>
              <a:ext uri="{FF2B5EF4-FFF2-40B4-BE49-F238E27FC236}">
                <a16:creationId xmlns:a16="http://schemas.microsoft.com/office/drawing/2014/main" id="{7900DD70-5C55-3BB4-E773-5CE8188E0668}"/>
              </a:ext>
            </a:extLst>
          </p:cNvPr>
          <p:cNvSpPr txBox="1"/>
          <p:nvPr/>
        </p:nvSpPr>
        <p:spPr>
          <a:xfrm>
            <a:off x="2647412" y="4547144"/>
            <a:ext cx="1324437" cy="954107"/>
          </a:xfrm>
          <a:prstGeom prst="rect">
            <a:avLst/>
          </a:prstGeom>
          <a:noFill/>
        </p:spPr>
        <p:txBody>
          <a:bodyPr wrap="square">
            <a:spAutoFit/>
          </a:bodyPr>
          <a:lstStyle/>
          <a:p>
            <a:r>
              <a:rPr lang="en-US" sz="2800" dirty="0">
                <a:latin typeface="The Hand Black" panose="020F0502020204030204" pitchFamily="66" charset="0"/>
                <a:ea typeface="UD Digi Kyokasho N-B" panose="020B0400000000000000" pitchFamily="18" charset="-128"/>
                <a:cs typeface="Dreaming Outloud Script Pro" panose="020F0502020204030204" pitchFamily="66" charset="0"/>
              </a:rPr>
              <a:t>Gravity</a:t>
            </a:r>
          </a:p>
          <a:p>
            <a:r>
              <a:rPr lang="en-US" sz="2800" dirty="0">
                <a:latin typeface="The Hand Black" panose="020F0502020204030204" pitchFamily="66" charset="0"/>
                <a:ea typeface="UD Digi Kyokasho N-B" panose="020B0400000000000000" pitchFamily="18" charset="-128"/>
                <a:cs typeface="Dreaming Outloud Script Pro" panose="020F0502020204030204" pitchFamily="66" charset="0"/>
              </a:rPr>
              <a:t>Stars  rocket  </a:t>
            </a:r>
            <a:endPar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endParaRPr>
          </a:p>
        </p:txBody>
      </p:sp>
      <p:sp>
        <p:nvSpPr>
          <p:cNvPr id="11" name="TextBox 10">
            <a:extLst>
              <a:ext uri="{FF2B5EF4-FFF2-40B4-BE49-F238E27FC236}">
                <a16:creationId xmlns:a16="http://schemas.microsoft.com/office/drawing/2014/main" id="{7637FAE1-ABA3-74C7-18B8-86FB23F1CEE6}"/>
              </a:ext>
            </a:extLst>
          </p:cNvPr>
          <p:cNvSpPr txBox="1"/>
          <p:nvPr/>
        </p:nvSpPr>
        <p:spPr>
          <a:xfrm>
            <a:off x="754521" y="5198769"/>
            <a:ext cx="1076689" cy="523220"/>
          </a:xfrm>
          <a:prstGeom prst="rect">
            <a:avLst/>
          </a:prstGeom>
          <a:noFill/>
        </p:spPr>
        <p:txBody>
          <a:bodyPr wrap="square">
            <a:spAutoFit/>
          </a:bodyPr>
          <a:lstStyle/>
          <a:p>
            <a:r>
              <a:rPr lang="en-US" sz="2800" dirty="0" err="1">
                <a:latin typeface="The Hand Black" panose="020F0502020204030204" pitchFamily="66" charset="0"/>
                <a:ea typeface="UD Digi Kyokasho N-B" panose="020B0400000000000000" pitchFamily="18" charset="-128"/>
                <a:cs typeface="Dreaming Outloud Script Pro" panose="020F0502020204030204" pitchFamily="66" charset="0"/>
              </a:rPr>
              <a:t>Astonaut</a:t>
            </a:r>
            <a:r>
              <a:rPr lang="en-US" sz="2800" dirty="0">
                <a:latin typeface="The Hand Black" panose="020F0502020204030204" pitchFamily="66" charset="0"/>
                <a:ea typeface="UD Digi Kyokasho N-B" panose="020B0400000000000000" pitchFamily="18" charset="-128"/>
                <a:cs typeface="Dreaming Outloud Script Pro" panose="020F0502020204030204" pitchFamily="66" charset="0"/>
              </a:rPr>
              <a:t> </a:t>
            </a:r>
            <a:endPar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endParaRPr>
          </a:p>
        </p:txBody>
      </p:sp>
      <p:sp>
        <p:nvSpPr>
          <p:cNvPr id="12" name="TextBox 11">
            <a:extLst>
              <a:ext uri="{FF2B5EF4-FFF2-40B4-BE49-F238E27FC236}">
                <a16:creationId xmlns:a16="http://schemas.microsoft.com/office/drawing/2014/main" id="{D4908FFA-6718-5DB2-D251-E6C1688B3E88}"/>
              </a:ext>
            </a:extLst>
          </p:cNvPr>
          <p:cNvSpPr txBox="1"/>
          <p:nvPr/>
        </p:nvSpPr>
        <p:spPr>
          <a:xfrm>
            <a:off x="2729984" y="5547763"/>
            <a:ext cx="1219298" cy="523220"/>
          </a:xfrm>
          <a:prstGeom prst="rect">
            <a:avLst/>
          </a:prstGeom>
          <a:noFill/>
        </p:spPr>
        <p:txBody>
          <a:bodyPr wrap="square">
            <a:spAutoFit/>
          </a:bodyPr>
          <a:lstStyle/>
          <a:p>
            <a:r>
              <a:rPr lang="en-US" sz="2800" dirty="0">
                <a:latin typeface="The Hand Black" panose="020F0502020204030204" pitchFamily="66" charset="0"/>
                <a:ea typeface="UD Digi Kyokasho N-B" panose="020B0400000000000000" pitchFamily="18" charset="-128"/>
                <a:cs typeface="Dreaming Outloud Script Pro" panose="020F0502020204030204" pitchFamily="66" charset="0"/>
              </a:rPr>
              <a:t>Underwater  </a:t>
            </a:r>
            <a:endPar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endParaRPr>
          </a:p>
        </p:txBody>
      </p:sp>
      <p:sp>
        <p:nvSpPr>
          <p:cNvPr id="13" name="TextBox 12">
            <a:extLst>
              <a:ext uri="{FF2B5EF4-FFF2-40B4-BE49-F238E27FC236}">
                <a16:creationId xmlns:a16="http://schemas.microsoft.com/office/drawing/2014/main" id="{25AED610-C3CC-F783-379A-8059CF0B7B11}"/>
              </a:ext>
            </a:extLst>
          </p:cNvPr>
          <p:cNvSpPr txBox="1"/>
          <p:nvPr/>
        </p:nvSpPr>
        <p:spPr>
          <a:xfrm>
            <a:off x="1831210" y="5475869"/>
            <a:ext cx="876206" cy="523220"/>
          </a:xfrm>
          <a:prstGeom prst="rect">
            <a:avLst/>
          </a:prstGeom>
          <a:noFill/>
        </p:spPr>
        <p:txBody>
          <a:bodyPr wrap="square">
            <a:spAutoFit/>
          </a:bodyPr>
          <a:lstStyle/>
          <a:p>
            <a:r>
              <a:rPr lang="en-US" sz="2800" dirty="0">
                <a:latin typeface="The Hand Black" panose="020F0502020204030204" pitchFamily="66" charset="0"/>
                <a:ea typeface="UD Digi Kyokasho N-B" panose="020B0400000000000000" pitchFamily="18" charset="-128"/>
                <a:cs typeface="Dreaming Outloud Script Pro" panose="020F0502020204030204" pitchFamily="66" charset="0"/>
              </a:rPr>
              <a:t>Jungle  </a:t>
            </a:r>
            <a:endPar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endParaRPr>
          </a:p>
        </p:txBody>
      </p:sp>
      <p:sp>
        <p:nvSpPr>
          <p:cNvPr id="14" name="TextBox 13">
            <a:extLst>
              <a:ext uri="{FF2B5EF4-FFF2-40B4-BE49-F238E27FC236}">
                <a16:creationId xmlns:a16="http://schemas.microsoft.com/office/drawing/2014/main" id="{E1E4AA3F-1BF3-D5E5-2C1B-CA05355E8C04}"/>
              </a:ext>
            </a:extLst>
          </p:cNvPr>
          <p:cNvSpPr txBox="1"/>
          <p:nvPr/>
        </p:nvSpPr>
        <p:spPr>
          <a:xfrm>
            <a:off x="3933598" y="5536026"/>
            <a:ext cx="1240740" cy="523220"/>
          </a:xfrm>
          <a:prstGeom prst="rect">
            <a:avLst/>
          </a:prstGeom>
          <a:noFill/>
        </p:spPr>
        <p:txBody>
          <a:bodyPr wrap="square">
            <a:spAutoFit/>
          </a:bodyPr>
          <a:lstStyle/>
          <a:p>
            <a:r>
              <a:rPr lang="en-US" sz="2800" dirty="0">
                <a:latin typeface="The Hand Black" panose="020F0502020204030204" pitchFamily="66" charset="0"/>
                <a:ea typeface="UD Digi Kyokasho N-B" panose="020B0400000000000000" pitchFamily="18" charset="-128"/>
                <a:cs typeface="Dreaming Outloud Script Pro" panose="020F0502020204030204" pitchFamily="66" charset="0"/>
              </a:rPr>
              <a:t>Camouflage </a:t>
            </a:r>
            <a:endPar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endParaRPr>
          </a:p>
        </p:txBody>
      </p:sp>
      <p:sp>
        <p:nvSpPr>
          <p:cNvPr id="15" name="TextBox 14">
            <a:extLst>
              <a:ext uri="{FF2B5EF4-FFF2-40B4-BE49-F238E27FC236}">
                <a16:creationId xmlns:a16="http://schemas.microsoft.com/office/drawing/2014/main" id="{06F3D065-42C4-15B0-BAF1-E6B306E8A5F5}"/>
              </a:ext>
            </a:extLst>
          </p:cNvPr>
          <p:cNvSpPr txBox="1"/>
          <p:nvPr/>
        </p:nvSpPr>
        <p:spPr>
          <a:xfrm>
            <a:off x="3866613" y="4664320"/>
            <a:ext cx="1101581" cy="523220"/>
          </a:xfrm>
          <a:prstGeom prst="rect">
            <a:avLst/>
          </a:prstGeom>
          <a:noFill/>
        </p:spPr>
        <p:txBody>
          <a:bodyPr wrap="square">
            <a:spAutoFit/>
          </a:bodyPr>
          <a:lstStyle/>
          <a:p>
            <a:r>
              <a:rPr lang="en-US" sz="2800" dirty="0">
                <a:latin typeface="The Hand Black" panose="020F0502020204030204" pitchFamily="66" charset="0"/>
                <a:ea typeface="UD Digi Kyokasho N-B" panose="020B0400000000000000" pitchFamily="18" charset="-128"/>
                <a:cs typeface="Dreaming Outloud Script Pro" panose="020F0502020204030204" pitchFamily="66" charset="0"/>
              </a:rPr>
              <a:t>Treasure </a:t>
            </a:r>
            <a:endPar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endParaRPr>
          </a:p>
        </p:txBody>
      </p:sp>
      <p:pic>
        <p:nvPicPr>
          <p:cNvPr id="18" name="Picture 17" descr="A foggy forest with trees and rocks">
            <a:extLst>
              <a:ext uri="{FF2B5EF4-FFF2-40B4-BE49-F238E27FC236}">
                <a16:creationId xmlns:a16="http://schemas.microsoft.com/office/drawing/2014/main" id="{39E2DF27-AE4D-9495-8BD2-E86F428E70A0}"/>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7743738" y="4664320"/>
            <a:ext cx="3021031" cy="1858109"/>
          </a:xfrm>
          <a:prstGeom prst="rect">
            <a:avLst/>
          </a:prstGeom>
        </p:spPr>
      </p:pic>
    </p:spTree>
    <p:extLst>
      <p:ext uri="{BB962C8B-B14F-4D97-AF65-F5344CB8AC3E}">
        <p14:creationId xmlns:p14="http://schemas.microsoft.com/office/powerpoint/2010/main" val="153158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3" grpId="0"/>
      <p:bldP spid="9" grpId="0"/>
      <p:bldP spid="10" grpId="0"/>
      <p:bldP spid="11" grpId="0"/>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8D47FE1-970E-0956-264E-63090FE66477}"/>
            </a:ext>
          </a:extLst>
        </p:cNvPr>
        <p:cNvGrpSpPr/>
        <p:nvPr/>
      </p:nvGrpSpPr>
      <p:grpSpPr>
        <a:xfrm>
          <a:off x="0" y="0"/>
          <a:ext cx="0" cy="0"/>
          <a:chOff x="0" y="0"/>
          <a:chExt cx="0" cy="0"/>
        </a:xfrm>
      </p:grpSpPr>
      <p:grpSp>
        <p:nvGrpSpPr>
          <p:cNvPr id="46" name="Graphic 185">
            <a:extLst>
              <a:ext uri="{FF2B5EF4-FFF2-40B4-BE49-F238E27FC236}">
                <a16:creationId xmlns:a16="http://schemas.microsoft.com/office/drawing/2014/main" id="{8A351602-3772-4279-B0D3-A523F6F6EA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47" name="Freeform: Shape 46">
              <a:extLst>
                <a:ext uri="{FF2B5EF4-FFF2-40B4-BE49-F238E27FC236}">
                  <a16:creationId xmlns:a16="http://schemas.microsoft.com/office/drawing/2014/main" id="{A5AAAA75-5FFB-4C07-AD4A-3146773E6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1479895E-3847-44BB-8404-28F14219F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50E02F68-8149-4236-8D9F-6B550F78B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956FCAAB-F073-4561-A484-42C7DD10D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6CF8DB94-87A3-43E9-9BBB-301CFF0FB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3" name="Oval 52">
            <a:extLst>
              <a:ext uri="{FF2B5EF4-FFF2-40B4-BE49-F238E27FC236}">
                <a16:creationId xmlns:a16="http://schemas.microsoft.com/office/drawing/2014/main" id="{7D6BF779-0B8C-4CC2-9268-9506AD0C5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55" name="Rectangle 54">
            <a:extLst>
              <a:ext uri="{FF2B5EF4-FFF2-40B4-BE49-F238E27FC236}">
                <a16:creationId xmlns:a16="http://schemas.microsoft.com/office/drawing/2014/main" id="{8B646C36-EEEC-4D52-8E8E-206F4CD8A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308C40F4-6A24-4867-B726-B552DB080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550" y="555675"/>
            <a:ext cx="4860256" cy="5696169"/>
            <a:chOff x="1481312" y="743744"/>
            <a:chExt cx="4860256" cy="4589316"/>
          </a:xfrm>
        </p:grpSpPr>
        <p:sp>
          <p:nvSpPr>
            <p:cNvPr id="58" name="Rectangle 57">
              <a:extLst>
                <a:ext uri="{FF2B5EF4-FFF2-40B4-BE49-F238E27FC236}">
                  <a16:creationId xmlns:a16="http://schemas.microsoft.com/office/drawing/2014/main" id="{954BF10E-4559-4F28-91B0-3D0C2C4864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1312" y="743744"/>
              <a:ext cx="4860256" cy="4589316"/>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59" name="Rectangle 58">
              <a:extLst>
                <a:ext uri="{FF2B5EF4-FFF2-40B4-BE49-F238E27FC236}">
                  <a16:creationId xmlns:a16="http://schemas.microsoft.com/office/drawing/2014/main" id="{DB0B5A20-FCFE-4AED-B5A3-91D3DE935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1312" y="743744"/>
              <a:ext cx="4860256" cy="4589316"/>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61" name="Rectangle 60">
            <a:extLst>
              <a:ext uri="{FF2B5EF4-FFF2-40B4-BE49-F238E27FC236}">
                <a16:creationId xmlns:a16="http://schemas.microsoft.com/office/drawing/2014/main" id="{D6CA2F4C-8E9E-4BCD-B6E8-A68A311CA6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967" y="460296"/>
            <a:ext cx="4860256" cy="5696169"/>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FE4AE1E-50D6-16AB-B97D-BD2B61E1EB28}"/>
              </a:ext>
            </a:extLst>
          </p:cNvPr>
          <p:cNvSpPr txBox="1">
            <a:spLocks/>
          </p:cNvSpPr>
          <p:nvPr/>
        </p:nvSpPr>
        <p:spPr>
          <a:xfrm>
            <a:off x="409124" y="469384"/>
            <a:ext cx="5368603" cy="1086735"/>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200" b="1" cap="all" spc="1500" dirty="0">
                <a:ea typeface="Source Sans Pro SemiBold"/>
              </a:rPr>
              <a:t>Expressive Art and Design </a:t>
            </a:r>
            <a:endParaRPr lang="en-US" sz="3200" b="1" cap="all" spc="1500" dirty="0">
              <a:ea typeface="Source Sans Pro SemiBold" panose="020B0603030403020204" pitchFamily="34" charset="0"/>
            </a:endParaRPr>
          </a:p>
        </p:txBody>
      </p:sp>
      <p:sp>
        <p:nvSpPr>
          <p:cNvPr id="63" name="Graphic 212">
            <a:extLst>
              <a:ext uri="{FF2B5EF4-FFF2-40B4-BE49-F238E27FC236}">
                <a16:creationId xmlns:a16="http://schemas.microsoft.com/office/drawing/2014/main" id="{4FB204DF-284E-45F6-A017-79A4DF57B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2917" y="937735"/>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65" name="Graphic 212">
            <a:extLst>
              <a:ext uri="{FF2B5EF4-FFF2-40B4-BE49-F238E27FC236}">
                <a16:creationId xmlns:a16="http://schemas.microsoft.com/office/drawing/2014/main" id="{96FD6442-EB7D-4992-8D41-0B7FFDCB43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2917" y="937735"/>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67"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58306" y="2360859"/>
            <a:ext cx="1054466" cy="469689"/>
            <a:chOff x="9841624" y="4115729"/>
            <a:chExt cx="602169" cy="268223"/>
          </a:xfrm>
          <a:solidFill>
            <a:schemeClr val="tx1"/>
          </a:solidFill>
        </p:grpSpPr>
        <p:sp>
          <p:nvSpPr>
            <p:cNvPr id="68" name="Freeform: Shape 67">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4" name="Oval 73">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2610" y="5308473"/>
            <a:ext cx="445835" cy="445835"/>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Oval 75">
            <a:extLst>
              <a:ext uri="{FF2B5EF4-FFF2-40B4-BE49-F238E27FC236}">
                <a16:creationId xmlns:a16="http://schemas.microsoft.com/office/drawing/2014/main" id="{6004781B-698F-46D5-AADD-8AE921171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2610" y="5308473"/>
            <a:ext cx="445835" cy="445835"/>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descr="A white speech bubble with black border&#10;&#10;Description automatically generated">
            <a:extLst>
              <a:ext uri="{FF2B5EF4-FFF2-40B4-BE49-F238E27FC236}">
                <a16:creationId xmlns:a16="http://schemas.microsoft.com/office/drawing/2014/main" id="{DF697FE4-81C0-E0CD-806D-450C7A0520D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451326" y="4334824"/>
            <a:ext cx="4860256" cy="2110192"/>
          </a:xfrm>
          <a:prstGeom prst="rect">
            <a:avLst/>
          </a:prstGeom>
        </p:spPr>
      </p:pic>
      <p:sp>
        <p:nvSpPr>
          <p:cNvPr id="18" name="TextBox 17">
            <a:extLst>
              <a:ext uri="{FF2B5EF4-FFF2-40B4-BE49-F238E27FC236}">
                <a16:creationId xmlns:a16="http://schemas.microsoft.com/office/drawing/2014/main" id="{39F08FBC-E485-33E1-F61F-B879D97FCB98}"/>
              </a:ext>
            </a:extLst>
          </p:cNvPr>
          <p:cNvSpPr txBox="1"/>
          <p:nvPr/>
        </p:nvSpPr>
        <p:spPr>
          <a:xfrm>
            <a:off x="556980" y="4569956"/>
            <a:ext cx="1377267" cy="523220"/>
          </a:xfrm>
          <a:prstGeom prst="rect">
            <a:avLst/>
          </a:prstGeom>
          <a:noFill/>
        </p:spPr>
        <p:txBody>
          <a:bodyPr wrap="square">
            <a:spAutoFit/>
          </a:bodyPr>
          <a:lstStyle/>
          <a:p>
            <a:r>
              <a:rPr lang="en-GB" sz="2800">
                <a:latin typeface="The Hand Black" panose="020F0502020204030204" pitchFamily="66" charset="0"/>
                <a:ea typeface="UD Digi Kyokasho N-B" panose="020B0400000000000000" pitchFamily="18" charset="-128"/>
                <a:cs typeface="Dreaming Outloud Script Pro" panose="020F0502020204030204" pitchFamily="66" charset="0"/>
              </a:rPr>
              <a:t>Vocabulary:</a:t>
            </a:r>
          </a:p>
        </p:txBody>
      </p:sp>
      <p:sp>
        <p:nvSpPr>
          <p:cNvPr id="20" name="TextBox 19">
            <a:extLst>
              <a:ext uri="{FF2B5EF4-FFF2-40B4-BE49-F238E27FC236}">
                <a16:creationId xmlns:a16="http://schemas.microsoft.com/office/drawing/2014/main" id="{C6C5F087-89A5-7DE4-BC0E-F6882FBFF284}"/>
              </a:ext>
            </a:extLst>
          </p:cNvPr>
          <p:cNvSpPr txBox="1"/>
          <p:nvPr/>
        </p:nvSpPr>
        <p:spPr>
          <a:xfrm>
            <a:off x="846444" y="1473185"/>
            <a:ext cx="4294939" cy="3447098"/>
          </a:xfrm>
          <a:prstGeom prst="rect">
            <a:avLst/>
          </a:prstGeom>
          <a:noFill/>
        </p:spPr>
        <p:txBody>
          <a:bodyPr wrap="square" lIns="91440" tIns="45720" rIns="91440" bIns="45720" anchor="t">
            <a:spAutoFit/>
          </a:bodyPr>
          <a:lstStyle/>
          <a:p>
            <a:r>
              <a:rPr lang="en-GB" sz="1400" dirty="0"/>
              <a:t>We will be learning to:</a:t>
            </a:r>
          </a:p>
          <a:p>
            <a:r>
              <a:rPr lang="en-US" sz="1400" dirty="0">
                <a:latin typeface="Aptos" panose="020B0004020202020204" pitchFamily="34" charset="0"/>
              </a:rPr>
              <a:t>Safely use and explore a variety of materials tools and techniques, experimenting with </a:t>
            </a:r>
            <a:r>
              <a:rPr lang="en-US" sz="1400" dirty="0" err="1">
                <a:latin typeface="Aptos" panose="020B0004020202020204" pitchFamily="34" charset="0"/>
              </a:rPr>
              <a:t>colour</a:t>
            </a:r>
            <a:r>
              <a:rPr lang="en-US" sz="1400" dirty="0">
                <a:latin typeface="Aptos" panose="020B0004020202020204" pitchFamily="34" charset="0"/>
              </a:rPr>
              <a:t>, design, texture, form and function. Share their creations, explaining the process they have used. Make use of props and materials when role playing characters in narratives and stories. </a:t>
            </a:r>
            <a:endParaRPr lang="en-GB" sz="700" dirty="0">
              <a:latin typeface="Aptos" panose="020B0004020202020204" pitchFamily="34" charset="0"/>
            </a:endParaRPr>
          </a:p>
          <a:p>
            <a:endParaRPr lang="en-GB" sz="900" dirty="0">
              <a:latin typeface="Twinkl Light"/>
            </a:endParaRPr>
          </a:p>
          <a:p>
            <a:r>
              <a:rPr lang="en-US" sz="1400" dirty="0"/>
              <a:t>Invent, adapt and recount narratives and stories with peers and their teacher. Sing a range of well know nursery rhymes and songs. Perform songs, rhymes, poems and stories with others and (when appropriate) try to move in time with music </a:t>
            </a:r>
            <a:endParaRPr lang="en-GB" sz="700" dirty="0">
              <a:latin typeface="Twinkl Light"/>
            </a:endParaRPr>
          </a:p>
          <a:p>
            <a:endParaRPr lang="en-GB" sz="900" dirty="0">
              <a:latin typeface="Segoe UI"/>
              <a:cs typeface="Segoe UI"/>
            </a:endParaRPr>
          </a:p>
          <a:p>
            <a:endParaRPr lang="en-GB" sz="1600" dirty="0"/>
          </a:p>
          <a:p>
            <a:pPr marL="171450" indent="-171450">
              <a:buFont typeface="Courier New" panose="02070309020205020404" pitchFamily="49" charset="0"/>
              <a:buChar char="o"/>
            </a:pPr>
            <a:endParaRPr lang="en-GB" sz="1600" dirty="0"/>
          </a:p>
        </p:txBody>
      </p:sp>
      <p:sp>
        <p:nvSpPr>
          <p:cNvPr id="6" name="TextBox 5">
            <a:extLst>
              <a:ext uri="{FF2B5EF4-FFF2-40B4-BE49-F238E27FC236}">
                <a16:creationId xmlns:a16="http://schemas.microsoft.com/office/drawing/2014/main" id="{F4498193-B2EA-CCBD-0CF0-49DCBEA8FF0F}"/>
              </a:ext>
            </a:extLst>
          </p:cNvPr>
          <p:cNvSpPr txBox="1"/>
          <p:nvPr/>
        </p:nvSpPr>
        <p:spPr>
          <a:xfrm>
            <a:off x="661713" y="4996985"/>
            <a:ext cx="2802958" cy="523220"/>
          </a:xfrm>
          <a:prstGeom prst="rect">
            <a:avLst/>
          </a:prstGeom>
          <a:noFill/>
        </p:spPr>
        <p:txBody>
          <a:bodyPr wrap="square">
            <a:spAutoFit/>
          </a:bodyPr>
          <a:lstStyle/>
          <a:p>
            <a:r>
              <a:rPr lang="en-US" sz="2800" dirty="0">
                <a:latin typeface="The Hand Black" panose="020F0502020204030204" pitchFamily="66" charset="0"/>
                <a:ea typeface="UD Digi Kyokasho N-B" panose="020B0400000000000000" pitchFamily="18" charset="-128"/>
                <a:cs typeface="Dreaming Outloud Script Pro" panose="020F0502020204030204" pitchFamily="66" charset="0"/>
              </a:rPr>
              <a:t>Count the beat      Dance  </a:t>
            </a:r>
            <a:endPar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endParaRPr>
          </a:p>
        </p:txBody>
      </p:sp>
      <p:sp>
        <p:nvSpPr>
          <p:cNvPr id="8" name="TextBox 7">
            <a:extLst>
              <a:ext uri="{FF2B5EF4-FFF2-40B4-BE49-F238E27FC236}">
                <a16:creationId xmlns:a16="http://schemas.microsoft.com/office/drawing/2014/main" id="{E2C6A91A-D6AF-1551-726E-2A1879801839}"/>
              </a:ext>
            </a:extLst>
          </p:cNvPr>
          <p:cNvSpPr txBox="1"/>
          <p:nvPr/>
        </p:nvSpPr>
        <p:spPr>
          <a:xfrm>
            <a:off x="3844426" y="4348050"/>
            <a:ext cx="876206" cy="523220"/>
          </a:xfrm>
          <a:prstGeom prst="rect">
            <a:avLst/>
          </a:prstGeom>
          <a:noFill/>
        </p:spPr>
        <p:txBody>
          <a:bodyPr wrap="square">
            <a:spAutoFit/>
          </a:bodyPr>
          <a:lstStyle/>
          <a:p>
            <a:r>
              <a:rPr lang="en-US" sz="2800" dirty="0">
                <a:latin typeface="The Hand Black" panose="020F0502020204030204" pitchFamily="66" charset="0"/>
                <a:ea typeface="UD Digi Kyokasho N-B" panose="020B0400000000000000" pitchFamily="18" charset="-128"/>
                <a:cs typeface="Dreaming Outloud Script Pro" panose="020F0502020204030204" pitchFamily="66" charset="0"/>
              </a:rPr>
              <a:t>Rhythm </a:t>
            </a:r>
            <a:endPar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endParaRPr>
          </a:p>
        </p:txBody>
      </p:sp>
      <p:sp>
        <p:nvSpPr>
          <p:cNvPr id="9" name="TextBox 8">
            <a:extLst>
              <a:ext uri="{FF2B5EF4-FFF2-40B4-BE49-F238E27FC236}">
                <a16:creationId xmlns:a16="http://schemas.microsoft.com/office/drawing/2014/main" id="{E4FDCF85-3003-F7D7-D6AD-3B53FDF22371}"/>
              </a:ext>
            </a:extLst>
          </p:cNvPr>
          <p:cNvSpPr txBox="1"/>
          <p:nvPr/>
        </p:nvSpPr>
        <p:spPr>
          <a:xfrm>
            <a:off x="3896171" y="5434576"/>
            <a:ext cx="876206" cy="523220"/>
          </a:xfrm>
          <a:prstGeom prst="rect">
            <a:avLst/>
          </a:prstGeom>
          <a:noFill/>
        </p:spPr>
        <p:txBody>
          <a:bodyPr wrap="square">
            <a:spAutoFit/>
          </a:bodyPr>
          <a:lstStyle/>
          <a:p>
            <a:r>
              <a:rPr lang="en-US" sz="2800" dirty="0">
                <a:latin typeface="The Hand Black" panose="020F0502020204030204" pitchFamily="66" charset="0"/>
                <a:ea typeface="UD Digi Kyokasho N-B" panose="020B0400000000000000" pitchFamily="18" charset="-128"/>
                <a:cs typeface="Dreaming Outloud Script Pro" panose="020F0502020204030204" pitchFamily="66" charset="0"/>
              </a:rPr>
              <a:t>Invent </a:t>
            </a:r>
            <a:endPar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endParaRPr>
          </a:p>
        </p:txBody>
      </p:sp>
      <p:sp>
        <p:nvSpPr>
          <p:cNvPr id="10" name="TextBox 9">
            <a:extLst>
              <a:ext uri="{FF2B5EF4-FFF2-40B4-BE49-F238E27FC236}">
                <a16:creationId xmlns:a16="http://schemas.microsoft.com/office/drawing/2014/main" id="{09DD9E28-35AF-9ED1-4757-45B4A4CA0B6D}"/>
              </a:ext>
            </a:extLst>
          </p:cNvPr>
          <p:cNvSpPr txBox="1"/>
          <p:nvPr/>
        </p:nvSpPr>
        <p:spPr>
          <a:xfrm>
            <a:off x="2190177" y="4381285"/>
            <a:ext cx="1002914" cy="523220"/>
          </a:xfrm>
          <a:prstGeom prst="rect">
            <a:avLst/>
          </a:prstGeom>
          <a:noFill/>
        </p:spPr>
        <p:txBody>
          <a:bodyPr wrap="square">
            <a:spAutoFit/>
          </a:bodyPr>
          <a:lstStyle/>
          <a:p>
            <a:r>
              <a:rPr lang="en-US" sz="2800" dirty="0">
                <a:latin typeface="The Hand Black" panose="020F0502020204030204" pitchFamily="66" charset="0"/>
                <a:ea typeface="UD Digi Kyokasho N-B" panose="020B0400000000000000" pitchFamily="18" charset="-128"/>
                <a:cs typeface="Dreaming Outloud Script Pro" panose="020F0502020204030204" pitchFamily="66" charset="0"/>
              </a:rPr>
              <a:t>Sing </a:t>
            </a:r>
            <a:endPar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endParaRPr>
          </a:p>
        </p:txBody>
      </p:sp>
      <p:sp>
        <p:nvSpPr>
          <p:cNvPr id="5" name="TextBox 4">
            <a:extLst>
              <a:ext uri="{FF2B5EF4-FFF2-40B4-BE49-F238E27FC236}">
                <a16:creationId xmlns:a16="http://schemas.microsoft.com/office/drawing/2014/main" id="{7CCA1AD3-8FEA-9BE5-4644-607F47CE43FA}"/>
              </a:ext>
            </a:extLst>
          </p:cNvPr>
          <p:cNvSpPr txBox="1"/>
          <p:nvPr/>
        </p:nvSpPr>
        <p:spPr>
          <a:xfrm>
            <a:off x="3519295" y="4907843"/>
            <a:ext cx="1262652" cy="523220"/>
          </a:xfrm>
          <a:prstGeom prst="rect">
            <a:avLst/>
          </a:prstGeom>
          <a:noFill/>
        </p:spPr>
        <p:txBody>
          <a:bodyPr wrap="square">
            <a:spAutoFit/>
          </a:bodyPr>
          <a:lstStyle/>
          <a:p>
            <a:r>
              <a:rPr lang="en-US" sz="2800" dirty="0">
                <a:latin typeface="The Hand Black" panose="020F0502020204030204" pitchFamily="66" charset="0"/>
                <a:ea typeface="UD Digi Kyokasho N-B" panose="020B0400000000000000" pitchFamily="18" charset="-128"/>
                <a:cs typeface="Dreaming Outloud Script Pro" panose="020F0502020204030204" pitchFamily="66" charset="0"/>
              </a:rPr>
              <a:t>Imagination  </a:t>
            </a:r>
            <a:endPar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endParaRPr>
          </a:p>
        </p:txBody>
      </p:sp>
      <p:pic>
        <p:nvPicPr>
          <p:cNvPr id="12" name="Picture 11" descr="A small object in the sky">
            <a:extLst>
              <a:ext uri="{FF2B5EF4-FFF2-40B4-BE49-F238E27FC236}">
                <a16:creationId xmlns:a16="http://schemas.microsoft.com/office/drawing/2014/main" id="{5A16B0A3-E0CF-0014-5D61-8EB982235F9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891997" y="2472205"/>
            <a:ext cx="6096000" cy="3048000"/>
          </a:xfrm>
          <a:prstGeom prst="rect">
            <a:avLst/>
          </a:prstGeom>
        </p:spPr>
      </p:pic>
    </p:spTree>
    <p:extLst>
      <p:ext uri="{BB962C8B-B14F-4D97-AF65-F5344CB8AC3E}">
        <p14:creationId xmlns:p14="http://schemas.microsoft.com/office/powerpoint/2010/main" val="220446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6" grpId="0"/>
      <p:bldP spid="8" grpId="0"/>
      <p:bldP spid="9" grpId="0"/>
      <p:bldP spid="10" grpId="0"/>
      <p:bldP spid="5" grpId="0"/>
    </p:bldLst>
  </p:timing>
</p:sld>
</file>

<file path=ppt/theme/theme1.xml><?xml version="1.0" encoding="utf-8"?>
<a:theme xmlns:a="http://schemas.openxmlformats.org/drawingml/2006/main" name="FunkyShapesVTI">
  <a:themeElements>
    <a:clrScheme name="Custom 15">
      <a:dk1>
        <a:sysClr val="windowText" lastClr="000000"/>
      </a:dk1>
      <a:lt1>
        <a:sysClr val="window" lastClr="FFFFFF"/>
      </a:lt1>
      <a:dk2>
        <a:srgbClr val="2D2D2D"/>
      </a:dk2>
      <a:lt2>
        <a:srgbClr val="F3FFF8"/>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Source Sans Pro">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kyShapesVTI" id="{A7F40C41-3FB2-45B0-B0D6-DFB7FDD9B7AD}" vid="{C49381A0-09CD-46EE-B141-E2CDD87ABF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ac663eb-1a1f-4149-8022-a7e8a84e6011" xsi:nil="true"/>
    <lcf76f155ced4ddcb4097134ff3c332f xmlns="b86d9d3b-eae5-4979-96a7-212553cd569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9A66A25F5FBDD42BEA93880A5EE515F" ma:contentTypeVersion="15" ma:contentTypeDescription="Create a new document." ma:contentTypeScope="" ma:versionID="44152e141d8b58404353c0c8cf3289ae">
  <xsd:schema xmlns:xsd="http://www.w3.org/2001/XMLSchema" xmlns:xs="http://www.w3.org/2001/XMLSchema" xmlns:p="http://schemas.microsoft.com/office/2006/metadata/properties" xmlns:ns2="b86d9d3b-eae5-4979-96a7-212553cd569c" xmlns:ns3="6ac663eb-1a1f-4149-8022-a7e8a84e6011" targetNamespace="http://schemas.microsoft.com/office/2006/metadata/properties" ma:root="true" ma:fieldsID="188db9c1826497a7489fb666db29835b" ns2:_="" ns3:_="">
    <xsd:import namespace="b86d9d3b-eae5-4979-96a7-212553cd569c"/>
    <xsd:import namespace="6ac663eb-1a1f-4149-8022-a7e8a84e601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6d9d3b-eae5-4979-96a7-212553cd5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8412031-17cd-4842-a149-2f18cf39d73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c663eb-1a1f-4149-8022-a7e8a84e6011"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06f721bc-cfc0-4992-b9ef-b76f40371825}" ma:internalName="TaxCatchAll" ma:showField="CatchAllData" ma:web="6ac663eb-1a1f-4149-8022-a7e8a84e601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92B7F5-F1DE-4E1B-A6BA-76F7F401CACF}">
  <ds:schemaRefs>
    <ds:schemaRef ds:uri="http://schemas.microsoft.com/sharepoint/v3/contenttype/forms"/>
  </ds:schemaRefs>
</ds:datastoreItem>
</file>

<file path=customXml/itemProps2.xml><?xml version="1.0" encoding="utf-8"?>
<ds:datastoreItem xmlns:ds="http://schemas.openxmlformats.org/officeDocument/2006/customXml" ds:itemID="{0EA46C45-F30E-4294-9217-E3A4E1004DDF}">
  <ds:schemaRefs>
    <ds:schemaRef ds:uri="http://www.w3.org/XML/1998/namespace"/>
    <ds:schemaRef ds:uri="http://schemas.microsoft.com/office/2006/metadata/properties"/>
    <ds:schemaRef ds:uri="6ac663eb-1a1f-4149-8022-a7e8a84e6011"/>
    <ds:schemaRef ds:uri="http://purl.org/dc/dcmitype/"/>
    <ds:schemaRef ds:uri="http://schemas.microsoft.com/office/2006/documentManagement/types"/>
    <ds:schemaRef ds:uri="b86d9d3b-eae5-4979-96a7-212553cd569c"/>
    <ds:schemaRef ds:uri="http://schemas.microsoft.com/office/infopath/2007/PartnerControls"/>
    <ds:schemaRef ds:uri="http://schemas.openxmlformats.org/package/2006/metadata/core-properties"/>
    <ds:schemaRef ds:uri="http://purl.org/dc/terms/"/>
    <ds:schemaRef ds:uri="http://purl.org/dc/elements/1.1/"/>
  </ds:schemaRefs>
</ds:datastoreItem>
</file>

<file path=customXml/itemProps3.xml><?xml version="1.0" encoding="utf-8"?>
<ds:datastoreItem xmlns:ds="http://schemas.openxmlformats.org/officeDocument/2006/customXml" ds:itemID="{333FB06F-A1E7-4C88-9DD5-2446DBE41986}">
  <ds:schemaRefs>
    <ds:schemaRef ds:uri="6ac663eb-1a1f-4149-8022-a7e8a84e6011"/>
    <ds:schemaRef ds:uri="b86d9d3b-eae5-4979-96a7-212553cd56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238</TotalTime>
  <Words>1030</Words>
  <Application>Microsoft Office PowerPoint</Application>
  <PresentationFormat>Widescreen</PresentationFormat>
  <Paragraphs>178</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FunkyShapesVTI</vt:lpstr>
      <vt:lpstr>THE MAGIC TRAIN RIDE Summer Term2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dc:title>
  <dc:creator>Michael Barritt</dc:creator>
  <cp:lastModifiedBy>Holly Riches</cp:lastModifiedBy>
  <cp:revision>757</cp:revision>
  <dcterms:created xsi:type="dcterms:W3CDTF">2023-12-11T08:59:36Z</dcterms:created>
  <dcterms:modified xsi:type="dcterms:W3CDTF">2024-05-27T18:42:44Z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0x01010009A66A25F5FBDD42BEA93880A5EE515F</vt:lpwstr>
  </property>
  <property fmtid="{D5CDD505-2E9C-101B-9397-08002B2CF9AE}" pid="3" name="MediaServiceImageTags">
    <vt:lpwstr/>
  </property>
</Properties>
</file>