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ndan Carey" userId="S::bcarey@kea.cornwall.sch.uk::8f94ede1-8653-4f12-9cf5-fda0a86fff83" providerId="AD" clId="Web-{04D8901E-DBFE-CDE0-DBD2-6DE4AE46BA3C}"/>
    <pc:docChg chg="modSld">
      <pc:chgData name="Brendan Carey" userId="S::bcarey@kea.cornwall.sch.uk::8f94ede1-8653-4f12-9cf5-fda0a86fff83" providerId="AD" clId="Web-{04D8901E-DBFE-CDE0-DBD2-6DE4AE46BA3C}" dt="2024-05-20T10:02:40.743" v="98"/>
      <pc:docMkLst>
        <pc:docMk/>
      </pc:docMkLst>
      <pc:sldChg chg="modSp">
        <pc:chgData name="Brendan Carey" userId="S::bcarey@kea.cornwall.sch.uk::8f94ede1-8653-4f12-9cf5-fda0a86fff83" providerId="AD" clId="Web-{04D8901E-DBFE-CDE0-DBD2-6DE4AE46BA3C}" dt="2024-05-20T10:02:40.743" v="98"/>
        <pc:sldMkLst>
          <pc:docMk/>
          <pc:sldMk cId="1431431959" sldId="257"/>
        </pc:sldMkLst>
        <pc:graphicFrameChg chg="mod modGraphic">
          <ac:chgData name="Brendan Carey" userId="S::bcarey@kea.cornwall.sch.uk::8f94ede1-8653-4f12-9cf5-fda0a86fff83" providerId="AD" clId="Web-{04D8901E-DBFE-CDE0-DBD2-6DE4AE46BA3C}" dt="2024-05-20T10:02:40.743" v="98"/>
          <ac:graphicFrameMkLst>
            <pc:docMk/>
            <pc:sldMk cId="1431431959" sldId="257"/>
            <ac:graphicFrameMk id="3" creationId="{2C85B7B7-A257-B8F5-4CF3-B5A5855BE2C9}"/>
          </ac:graphicFrameMkLst>
        </pc:graphicFrameChg>
      </pc:sldChg>
    </pc:docChg>
  </pc:docChgLst>
  <pc:docChgLst>
    <pc:chgData name="Matthew Barnard" userId="1a8b8b36-cf1e-46bc-b017-863a5608636a" providerId="ADAL" clId="{B538BA33-33A7-4482-B2A3-484ED7CFC25A}"/>
    <pc:docChg chg="modSld">
      <pc:chgData name="Matthew Barnard" userId="1a8b8b36-cf1e-46bc-b017-863a5608636a" providerId="ADAL" clId="{B538BA33-33A7-4482-B2A3-484ED7CFC25A}" dt="2024-05-20T09:54:41.440" v="8" actId="20577"/>
      <pc:docMkLst>
        <pc:docMk/>
      </pc:docMkLst>
      <pc:sldChg chg="modSp mod">
        <pc:chgData name="Matthew Barnard" userId="1a8b8b36-cf1e-46bc-b017-863a5608636a" providerId="ADAL" clId="{B538BA33-33A7-4482-B2A3-484ED7CFC25A}" dt="2024-05-20T09:54:41.440" v="8" actId="20577"/>
        <pc:sldMkLst>
          <pc:docMk/>
          <pc:sldMk cId="1431431959" sldId="257"/>
        </pc:sldMkLst>
        <pc:graphicFrameChg chg="mod modGraphic">
          <ac:chgData name="Matthew Barnard" userId="1a8b8b36-cf1e-46bc-b017-863a5608636a" providerId="ADAL" clId="{B538BA33-33A7-4482-B2A3-484ED7CFC25A}" dt="2024-05-20T09:54:41.440" v="8" actId="20577"/>
          <ac:graphicFrameMkLst>
            <pc:docMk/>
            <pc:sldMk cId="1431431959" sldId="257"/>
            <ac:graphicFrameMk id="3" creationId="{2C85B7B7-A257-B8F5-4CF3-B5A5855BE2C9}"/>
          </ac:graphicFrameMkLst>
        </pc:graphicFrameChg>
      </pc:sldChg>
    </pc:docChg>
  </pc:docChgLst>
  <pc:docChgLst>
    <pc:chgData name="Brendan Carey" userId="S::bcarey@kea.cornwall.sch.uk::8f94ede1-8653-4f12-9cf5-fda0a86fff83" providerId="AD" clId="Web-{33A24F1B-A8F6-9CDA-690A-5AEB4FF66F81}"/>
    <pc:docChg chg="modSld">
      <pc:chgData name="Brendan Carey" userId="S::bcarey@kea.cornwall.sch.uk::8f94ede1-8653-4f12-9cf5-fda0a86fff83" providerId="AD" clId="Web-{33A24F1B-A8F6-9CDA-690A-5AEB4FF66F81}" dt="2024-05-20T10:17:37.979" v="317"/>
      <pc:docMkLst>
        <pc:docMk/>
      </pc:docMkLst>
      <pc:sldChg chg="modSp">
        <pc:chgData name="Brendan Carey" userId="S::bcarey@kea.cornwall.sch.uk::8f94ede1-8653-4f12-9cf5-fda0a86fff83" providerId="AD" clId="Web-{33A24F1B-A8F6-9CDA-690A-5AEB4FF66F81}" dt="2024-05-20T10:17:37.979" v="317"/>
        <pc:sldMkLst>
          <pc:docMk/>
          <pc:sldMk cId="1431431959" sldId="257"/>
        </pc:sldMkLst>
        <pc:graphicFrameChg chg="mod modGraphic">
          <ac:chgData name="Brendan Carey" userId="S::bcarey@kea.cornwall.sch.uk::8f94ede1-8653-4f12-9cf5-fda0a86fff83" providerId="AD" clId="Web-{33A24F1B-A8F6-9CDA-690A-5AEB4FF66F81}" dt="2024-05-20T10:17:37.979" v="317"/>
          <ac:graphicFrameMkLst>
            <pc:docMk/>
            <pc:sldMk cId="1431431959" sldId="257"/>
            <ac:graphicFrameMk id="3" creationId="{2C85B7B7-A257-B8F5-4CF3-B5A5855BE2C9}"/>
          </ac:graphicFrameMkLst>
        </pc:graphicFrameChg>
      </pc:sldChg>
    </pc:docChg>
  </pc:docChgLst>
  <pc:docChgLst>
    <pc:chgData name="Simon Miles" userId="S::smiles@kea.cornwall.sch.uk::68d0cda0-27ec-4b30-bcbd-b742b0829f7e" providerId="AD" clId="Web-{E0A919E9-2485-73AA-7BDE-460BF0B51799}"/>
    <pc:docChg chg="modSld">
      <pc:chgData name="Simon Miles" userId="S::smiles@kea.cornwall.sch.uk::68d0cda0-27ec-4b30-bcbd-b742b0829f7e" providerId="AD" clId="Web-{E0A919E9-2485-73AA-7BDE-460BF0B51799}" dt="2024-05-20T09:59:48.448" v="37"/>
      <pc:docMkLst>
        <pc:docMk/>
      </pc:docMkLst>
      <pc:sldChg chg="modSp">
        <pc:chgData name="Simon Miles" userId="S::smiles@kea.cornwall.sch.uk::68d0cda0-27ec-4b30-bcbd-b742b0829f7e" providerId="AD" clId="Web-{E0A919E9-2485-73AA-7BDE-460BF0B51799}" dt="2024-05-20T09:59:48.448" v="37"/>
        <pc:sldMkLst>
          <pc:docMk/>
          <pc:sldMk cId="1431431959" sldId="257"/>
        </pc:sldMkLst>
        <pc:graphicFrameChg chg="mod modGraphic">
          <ac:chgData name="Simon Miles" userId="S::smiles@kea.cornwall.sch.uk::68d0cda0-27ec-4b30-bcbd-b742b0829f7e" providerId="AD" clId="Web-{E0A919E9-2485-73AA-7BDE-460BF0B51799}" dt="2024-05-20T09:59:48.448" v="37"/>
          <ac:graphicFrameMkLst>
            <pc:docMk/>
            <pc:sldMk cId="1431431959" sldId="257"/>
            <ac:graphicFrameMk id="3" creationId="{2C85B7B7-A257-B8F5-4CF3-B5A5855BE2C9}"/>
          </ac:graphicFrameMkLst>
        </pc:graphicFrameChg>
      </pc:sldChg>
    </pc:docChg>
  </pc:docChgLst>
  <pc:docChgLst>
    <pc:chgData name="Lorna Drzymala" userId="S::ldrzymala@kea.cornwall.sch.uk::9b4a8c27-c24d-4a1a-9832-859294855cf0" providerId="AD" clId="Web-{B3577DB2-01E0-B6D7-D54B-CE6452AC060A}"/>
    <pc:docChg chg="modSld">
      <pc:chgData name="Lorna Drzymala" userId="S::ldrzymala@kea.cornwall.sch.uk::9b4a8c27-c24d-4a1a-9832-859294855cf0" providerId="AD" clId="Web-{B3577DB2-01E0-B6D7-D54B-CE6452AC060A}" dt="2024-05-20T10:13:13.509" v="1"/>
      <pc:docMkLst>
        <pc:docMk/>
      </pc:docMkLst>
      <pc:sldChg chg="modSp">
        <pc:chgData name="Lorna Drzymala" userId="S::ldrzymala@kea.cornwall.sch.uk::9b4a8c27-c24d-4a1a-9832-859294855cf0" providerId="AD" clId="Web-{B3577DB2-01E0-B6D7-D54B-CE6452AC060A}" dt="2024-05-20T10:13:13.509" v="1"/>
        <pc:sldMkLst>
          <pc:docMk/>
          <pc:sldMk cId="1431431959" sldId="257"/>
        </pc:sldMkLst>
        <pc:graphicFrameChg chg="mod modGraphic">
          <ac:chgData name="Lorna Drzymala" userId="S::ldrzymala@kea.cornwall.sch.uk::9b4a8c27-c24d-4a1a-9832-859294855cf0" providerId="AD" clId="Web-{B3577DB2-01E0-B6D7-D54B-CE6452AC060A}" dt="2024-05-20T10:13:13.509" v="1"/>
          <ac:graphicFrameMkLst>
            <pc:docMk/>
            <pc:sldMk cId="1431431959" sldId="257"/>
            <ac:graphicFrameMk id="3" creationId="{2C85B7B7-A257-B8F5-4CF3-B5A5855BE2C9}"/>
          </ac:graphicFrameMkLst>
        </pc:graphicFrameChg>
      </pc:sldChg>
    </pc:docChg>
  </pc:docChgLst>
  <pc:docChgLst>
    <pc:chgData name="Simon Miles" userId="68d0cda0-27ec-4b30-bcbd-b742b0829f7e" providerId="ADAL" clId="{D3ECB645-5328-4041-9B6D-9FF495D20971}"/>
    <pc:docChg chg="custSel modSld">
      <pc:chgData name="Simon Miles" userId="68d0cda0-27ec-4b30-bcbd-b742b0829f7e" providerId="ADAL" clId="{D3ECB645-5328-4041-9B6D-9FF495D20971}" dt="2024-05-20T10:19:45.114" v="137" actId="207"/>
      <pc:docMkLst>
        <pc:docMk/>
      </pc:docMkLst>
      <pc:sldChg chg="modSp mod">
        <pc:chgData name="Simon Miles" userId="68d0cda0-27ec-4b30-bcbd-b742b0829f7e" providerId="ADAL" clId="{D3ECB645-5328-4041-9B6D-9FF495D20971}" dt="2024-05-20T10:19:45.114" v="137" actId="207"/>
        <pc:sldMkLst>
          <pc:docMk/>
          <pc:sldMk cId="1431431959" sldId="257"/>
        </pc:sldMkLst>
        <pc:graphicFrameChg chg="modGraphic">
          <ac:chgData name="Simon Miles" userId="68d0cda0-27ec-4b30-bcbd-b742b0829f7e" providerId="ADAL" clId="{D3ECB645-5328-4041-9B6D-9FF495D20971}" dt="2024-05-20T10:19:45.114" v="137" actId="207"/>
          <ac:graphicFrameMkLst>
            <pc:docMk/>
            <pc:sldMk cId="1431431959" sldId="257"/>
            <ac:graphicFrameMk id="3" creationId="{2C85B7B7-A257-B8F5-4CF3-B5A5855BE2C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71ECB-C3AB-8F71-5BC6-AEF4468B0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9C8063-080B-28AC-3DEA-D0F76B248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4220F-73DD-55BB-8489-8EB9208E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8D9A2-9EA8-AE3D-743F-4D600C0CB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A1CAB-B7AA-FC51-40C1-7656DB058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87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BE142-B9A6-8215-D4FD-CD33265F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8CF51-FC4F-E580-04BC-BCD896759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037E2-97F4-B5DB-BE15-C5BBF4CB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6E1D-F930-B294-E2C8-965DCFBD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57197-C664-759F-1E3A-6E623AF81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65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B4EB9A-7ECA-F07B-EF2B-7FEA2A8B5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F84A3-F4EC-7F84-EAF8-8F2E23E82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16267-A80C-C1AE-70AD-A119C9803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5A007-88C3-2650-6181-DA31CCC46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B87F-13A6-4534-D125-948213C24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2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24FEC-E2A0-FD4D-C325-1473889A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62D76-F7A0-8EBD-101B-020906350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34985-F77E-AF3F-85E2-13401FBEC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F55AC-84A0-5756-3B47-C32B69DC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8739B-528A-465E-5574-5D672091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66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A81C8-F02F-BBFB-E410-4D04A715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A98B1-3680-838C-AA3B-5B9A76503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C2983-B84F-EA97-3761-087BD756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6D20F-C5A7-5A8D-07BC-D48116F5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BA7B8-BA11-D115-7A34-7BEF2868F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0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841E8-9FD0-8D06-5E58-5A1BA9922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C5141-7F4D-2175-197D-D588C3C17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B0307-62AC-C258-DDEE-4D5D66B19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B9008-BE34-2D49-55BA-88168B33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9AF32-5002-0D27-824C-2A21A59A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34025-28D8-F4CE-8C5C-CCB675B80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74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7315D-9B42-7444-8B40-F2B287960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49C27-FD67-D7D4-E6BD-D5E3B1FE7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C2F82-73DF-69C9-EF6A-8016D8C81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7B8E65-4AF2-E5F2-3DD9-575E0BCC8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CC80F-1A23-C85C-0147-CEAA9854C4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32FB26-97C9-757B-ECF3-848EBFACD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1A5793-CD94-3DFA-6BBD-20D8100D6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7ACDEF-7EB2-4450-A24E-1F53AA9C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38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FFEDC-031E-61B2-87A5-46348A4B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44597D-68CE-06BD-BE45-9B4A52ED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33F6AC-2B1D-68C6-04B4-40AAA390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9F4D1-5D4F-DF69-553B-283DABD6D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29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7006CF-19C8-BF1E-90FA-996F72C7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3348CA-2B0F-5050-AC43-61E25286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14A51-6E8C-F496-3927-D05A7888E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30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C426B-0C6E-ACC0-F9FF-6E6721988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B8EBB-BF88-DD0C-DF99-ED4E9828A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31923B-84BB-D6F8-D19C-E275CFEC6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328F2E-6EC2-D41B-7FBA-E5DAF87B4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5CBA3-7239-C154-56FB-BCE9AC8F4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0838D-C9C8-4CC5-C7EE-AA1B66135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78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C896F-F1F9-56F6-8F9A-497A7636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4302-3EA5-295A-5B62-641A83495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2820F-4324-3671-DF3D-B4F8130F0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C218B-B05E-5AD0-AC99-515DB07CE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08F84-1118-7E18-6A78-5AC4B4F36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A17DD-D3D0-4F86-50C7-08DC1B92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87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2BB3AF-AA23-0F3B-9820-0E0E458EC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CBBB3-1058-43BC-D3B3-7036B8B00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9C4B0-7DB9-2B42-2E5F-DB9D13ABD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2C274C-B01B-4A84-9ED0-445947883A50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454CF-6F4A-0DD7-7B07-AC38A7F45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117CA-1C94-B7A8-0DD6-A76DA66657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6B8843-22DA-4402-A4E4-B6B315E09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34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Image preview">
            <a:extLst>
              <a:ext uri="{FF2B5EF4-FFF2-40B4-BE49-F238E27FC236}">
                <a16:creationId xmlns:a16="http://schemas.microsoft.com/office/drawing/2014/main" id="{DCA840BB-957B-CCFB-76FE-DAE8A368C62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62" y="159048"/>
            <a:ext cx="1589963" cy="115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C85B7B7-A257-B8F5-4CF3-B5A5855BE2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2425726"/>
              </p:ext>
            </p:extLst>
          </p:nvPr>
        </p:nvGraphicFramePr>
        <p:xfrm>
          <a:off x="121844" y="159048"/>
          <a:ext cx="11948312" cy="6632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69709">
                  <a:extLst>
                    <a:ext uri="{9D8B030D-6E8A-4147-A177-3AD203B41FA5}">
                      <a16:colId xmlns:a16="http://schemas.microsoft.com/office/drawing/2014/main" val="1918162376"/>
                    </a:ext>
                  </a:extLst>
                </a:gridCol>
                <a:gridCol w="1478603">
                  <a:extLst>
                    <a:ext uri="{9D8B030D-6E8A-4147-A177-3AD203B41FA5}">
                      <a16:colId xmlns:a16="http://schemas.microsoft.com/office/drawing/2014/main" val="676965058"/>
                    </a:ext>
                  </a:extLst>
                </a:gridCol>
              </a:tblGrid>
              <a:tr h="1202883">
                <a:tc>
                  <a:txBody>
                    <a:bodyPr/>
                    <a:lstStyle/>
                    <a:p>
                      <a:r>
                        <a:rPr lang="en-GB"/>
                        <a:t>                                                               </a:t>
                      </a:r>
                      <a:r>
                        <a:rPr lang="en-GB" sz="3600">
                          <a:latin typeface="Tw Cen MT"/>
                        </a:rPr>
                        <a:t>Topic: World of Sports</a:t>
                      </a:r>
                      <a:endParaRPr lang="en-GB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latin typeface="Modern Love Caps"/>
                        </a:rPr>
                        <a:t>End of topic </a:t>
                      </a:r>
                      <a:endParaRPr lang="en-GB" sz="1800">
                        <a:latin typeface="Modern Love Caps" panose="04070805081001020A01" pitchFamily="82" charset="0"/>
                      </a:endParaRPr>
                    </a:p>
                    <a:p>
                      <a:r>
                        <a:rPr lang="en-GB" sz="1800">
                          <a:latin typeface="Modern Love Caps"/>
                        </a:rPr>
                        <a:t>Quiz results</a:t>
                      </a:r>
                    </a:p>
                    <a:p>
                      <a:endParaRPr lang="en-GB" sz="1800">
                        <a:latin typeface="Modern Love Caps" panose="04070805081001020A01" pitchFamily="82" charset="0"/>
                      </a:endParaRPr>
                    </a:p>
                    <a:p>
                      <a:endParaRPr lang="en-GB" sz="1800">
                        <a:latin typeface="Modern Love Caps" panose="04070805081001020A01" pitchFamily="82" charset="0"/>
                      </a:endParaRPr>
                    </a:p>
                    <a:p>
                      <a:endParaRPr lang="en-GB" sz="1800">
                        <a:latin typeface="Modern Love Caps" panose="04070805081001020A01" pitchFamily="8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480992"/>
                  </a:ext>
                </a:extLst>
              </a:tr>
              <a:tr h="677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latin typeface="Tw Cen MT"/>
                        </a:rPr>
                        <a:t>1. </a:t>
                      </a:r>
                      <a:r>
                        <a:rPr lang="en-GB" sz="1800">
                          <a:latin typeface="Tw Cen MT"/>
                        </a:rPr>
                        <a:t>The world is split into </a:t>
                      </a:r>
                      <a:r>
                        <a:rPr lang="en-GB" sz="1800">
                          <a:solidFill>
                            <a:srgbClr val="FF0000"/>
                          </a:solidFill>
                          <a:latin typeface="Tw Cen MT"/>
                        </a:rPr>
                        <a:t>seven</a:t>
                      </a:r>
                      <a:r>
                        <a:rPr lang="en-GB" sz="1800">
                          <a:latin typeface="Tw Cen MT"/>
                        </a:rPr>
                        <a:t> continents, they are Asia, Africa, North and South America, Antarctica, Europe and Australia.</a:t>
                      </a:r>
                    </a:p>
                    <a:p>
                      <a:endParaRPr lang="en-GB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061372"/>
                  </a:ext>
                </a:extLst>
              </a:tr>
              <a:tr h="67741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>
                          <a:latin typeface="TW Cen MT"/>
                        </a:rPr>
                        <a:t>2. </a:t>
                      </a:r>
                      <a:r>
                        <a:rPr lang="en-GB" sz="1800" b="0" i="0" u="none" strike="noStrike" noProof="0">
                          <a:latin typeface="TW Cen MT"/>
                        </a:rPr>
                        <a:t>France, Italy, Germany, and Spain are all countries in </a:t>
                      </a:r>
                      <a:r>
                        <a:rPr lang="en-GB" sz="1800" b="0" i="0" u="none" strike="noStrike" noProof="0">
                          <a:solidFill>
                            <a:srgbClr val="FF0000"/>
                          </a:solidFill>
                          <a:latin typeface="TW Cen MT"/>
                        </a:rPr>
                        <a:t>Europe</a:t>
                      </a:r>
                      <a:r>
                        <a:rPr lang="en-GB" sz="1800" b="0" i="0" u="none" strike="noStrike" noProof="0">
                          <a:latin typeface="TW Cen MT"/>
                        </a:rPr>
                        <a:t>. (FIGS)</a:t>
                      </a:r>
                      <a:endParaRPr lang="en-GB">
                        <a:latin typeface="TW Cen M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495430"/>
                  </a:ext>
                </a:extLst>
              </a:tr>
              <a:tr h="772297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>
                          <a:latin typeface="TW Cen MT"/>
                        </a:rPr>
                        <a:t>3. </a:t>
                      </a:r>
                      <a:r>
                        <a:rPr lang="en-GB">
                          <a:solidFill>
                            <a:srgbClr val="FF0000"/>
                          </a:solidFill>
                          <a:latin typeface="TW Cen MT"/>
                        </a:rPr>
                        <a:t>Nordic</a:t>
                      </a:r>
                      <a:r>
                        <a:rPr lang="en-GB">
                          <a:latin typeface="TW Cen MT"/>
                        </a:rPr>
                        <a:t> countries are</a:t>
                      </a:r>
                      <a:r>
                        <a:rPr lang="en-GB" sz="1800">
                          <a:latin typeface="TW Cen MT"/>
                        </a:rPr>
                        <a:t> </a:t>
                      </a:r>
                      <a:r>
                        <a:rPr lang="en-GB" sz="1800" b="0" i="0" u="none" strike="noStrike" noProof="0">
                          <a:solidFill>
                            <a:schemeClr val="tx1"/>
                          </a:solidFill>
                          <a:latin typeface="TW Cen MT"/>
                        </a:rPr>
                        <a:t>Finland, Iceland, Norway, Denmark and Sweden. (</a:t>
                      </a:r>
                      <a:r>
                        <a:rPr lang="en-GB" sz="1800" b="0" i="0" u="none" strike="noStrike" noProof="0">
                          <a:latin typeface="TW Cen MT"/>
                        </a:rPr>
                        <a:t>FINDS)</a:t>
                      </a:r>
                      <a:endParaRPr lang="en-GB" b="0" i="0" u="none" strike="noStrike" noProof="0">
                        <a:latin typeface="TW Cen M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75087"/>
                  </a:ext>
                </a:extLst>
              </a:tr>
              <a:tr h="860324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>
                          <a:latin typeface="TW Cen MT"/>
                        </a:rPr>
                        <a:t>4. </a:t>
                      </a:r>
                      <a:r>
                        <a:rPr lang="en-GB" sz="1800" b="0" i="0" u="none" strike="noStrike" noProof="0">
                          <a:latin typeface="TW Cen MT"/>
                        </a:rPr>
                        <a:t>The USA and Canada are large countries in </a:t>
                      </a:r>
                      <a:r>
                        <a:rPr lang="en-GB" sz="1800" b="0" i="0" u="none" strike="noStrike" noProof="0">
                          <a:solidFill>
                            <a:srgbClr val="FF0000"/>
                          </a:solidFill>
                          <a:latin typeface="TW Cen MT"/>
                        </a:rPr>
                        <a:t>North America</a:t>
                      </a:r>
                      <a:r>
                        <a:rPr lang="en-GB" sz="1800" b="0" i="0" u="none" strike="noStrike" noProof="0">
                          <a:latin typeface="TW Cen MT"/>
                        </a:rPr>
                        <a:t>.</a:t>
                      </a:r>
                      <a:endParaRPr lang="en-GB" sz="1800">
                        <a:latin typeface="TW Cen M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635832"/>
                  </a:ext>
                </a:extLst>
              </a:tr>
              <a:tr h="860324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>
                          <a:latin typeface="TW Cen MT"/>
                        </a:rPr>
                        <a:t>5. </a:t>
                      </a:r>
                      <a:r>
                        <a:rPr lang="en-US" sz="1800" b="0" i="0" u="none" strike="noStrike" noProof="0">
                          <a:latin typeface="TW Cen MT"/>
                        </a:rPr>
                        <a:t>Brazil, Argentina, Peru, Venezuela and Chile are countries in </a:t>
                      </a:r>
                      <a:r>
                        <a:rPr lang="en-US" sz="1800" b="0" i="0" u="none" strike="noStrike" noProof="0">
                          <a:solidFill>
                            <a:srgbClr val="FF0000"/>
                          </a:solidFill>
                          <a:latin typeface="TW Cen MT"/>
                        </a:rPr>
                        <a:t>South America</a:t>
                      </a:r>
                      <a:r>
                        <a:rPr lang="en-US" sz="1800" b="0" i="0" u="none" strike="noStrike" noProof="0">
                          <a:latin typeface="TW Cen MT"/>
                        </a:rPr>
                        <a:t>.</a:t>
                      </a:r>
                      <a:endParaRPr lang="en-US">
                        <a:latin typeface="TW Cen M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latin typeface="Tw Cen M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237482"/>
                  </a:ext>
                </a:extLst>
              </a:tr>
              <a:tr h="1084994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>
                          <a:latin typeface="Tw Cen MT"/>
                        </a:rPr>
                        <a:t>6. The world is divided into 24 different </a:t>
                      </a:r>
                      <a:r>
                        <a:rPr lang="en-GB">
                          <a:solidFill>
                            <a:srgbClr val="FF0000"/>
                          </a:solidFill>
                          <a:latin typeface="Tw Cen MT"/>
                        </a:rPr>
                        <a:t>time zones</a:t>
                      </a:r>
                      <a:r>
                        <a:rPr lang="en-GB">
                          <a:latin typeface="Tw Cen MT"/>
                        </a:rPr>
                        <a:t>. Large countries can have many time zones.  </a:t>
                      </a:r>
                      <a:endParaRPr lang="en-GB" sz="1800">
                        <a:latin typeface="Tw Cen M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72598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D451205A-238A-E470-3EBE-12798090C89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840720" y="731520"/>
            <a:ext cx="833120" cy="8432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DEF636-E92F-F771-4C60-959AC113D4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01438" y="1009134"/>
            <a:ext cx="66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Tw Cen MT" panose="020B0602020104020603" pitchFamily="34" charset="0"/>
              </a:rPr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431431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c663eb-1a1f-4149-8022-a7e8a84e6011" xsi:nil="true"/>
    <lcf76f155ced4ddcb4097134ff3c332f xmlns="b86d9d3b-eae5-4979-96a7-212553cd569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A66A25F5FBDD42BEA93880A5EE515F" ma:contentTypeVersion="15" ma:contentTypeDescription="Create a new document." ma:contentTypeScope="" ma:versionID="44152e141d8b58404353c0c8cf3289ae">
  <xsd:schema xmlns:xsd="http://www.w3.org/2001/XMLSchema" xmlns:xs="http://www.w3.org/2001/XMLSchema" xmlns:p="http://schemas.microsoft.com/office/2006/metadata/properties" xmlns:ns2="b86d9d3b-eae5-4979-96a7-212553cd569c" xmlns:ns3="6ac663eb-1a1f-4149-8022-a7e8a84e6011" targetNamespace="http://schemas.microsoft.com/office/2006/metadata/properties" ma:root="true" ma:fieldsID="188db9c1826497a7489fb666db29835b" ns2:_="" ns3:_="">
    <xsd:import namespace="b86d9d3b-eae5-4979-96a7-212553cd569c"/>
    <xsd:import namespace="6ac663eb-1a1f-4149-8022-a7e8a84e60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d9d3b-eae5-4979-96a7-212553cd5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8412031-17cd-4842-a149-2f18cf39d7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663eb-1a1f-4149-8022-a7e8a84e601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6f721bc-cfc0-4992-b9ef-b76f40371825}" ma:internalName="TaxCatchAll" ma:showField="CatchAllData" ma:web="6ac663eb-1a1f-4149-8022-a7e8a84e60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FB5BAE-32C2-4839-BC9F-4E4096FBFE2F}">
  <ds:schemaRefs>
    <ds:schemaRef ds:uri="6ac663eb-1a1f-4149-8022-a7e8a84e6011"/>
    <ds:schemaRef ds:uri="b86d9d3b-eae5-4979-96a7-212553cd569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91E461A-8C97-4BEF-A0C4-E0CAC166507F}">
  <ds:schemaRefs>
    <ds:schemaRef ds:uri="6ac663eb-1a1f-4149-8022-a7e8a84e6011"/>
    <ds:schemaRef ds:uri="b86d9d3b-eae5-4979-96a7-212553cd56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D12EB6B-F36E-41D7-9822-35E49B2430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Modern Love Caps</vt:lpstr>
      <vt:lpstr>TW Cen MT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Barritt</dc:creator>
  <cp:lastModifiedBy>Simon Miles</cp:lastModifiedBy>
  <cp:revision>1</cp:revision>
  <dcterms:created xsi:type="dcterms:W3CDTF">2024-03-10T14:01:52Z</dcterms:created>
  <dcterms:modified xsi:type="dcterms:W3CDTF">2024-06-03T11:53:01Z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0x01010009A66A25F5FBDD42BEA93880A5EE515F</vt:lpwstr>
  </property>
  <property fmtid="{D5CDD505-2E9C-101B-9397-08002B2CF9AE}" pid="3" name="MediaServiceImageTags">
    <vt:lpwstr/>
  </property>
</Properties>
</file>