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8" r:id="rId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456504-56DF-7161-C673-FC1DE870C79C}" v="68" dt="2025-02-06T19:39:19.400"/>
    <p1510:client id="{F203C7CD-6B64-4FA2-BC7E-66075E5A1EB6}" v="7" dt="2025-02-06T15:01:40.1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 Trivett" userId="fc0c7b03-f714-4807-bb99-d5760ee85651" providerId="ADAL" clId="{F203C7CD-6B64-4FA2-BC7E-66075E5A1EB6}"/>
    <pc:docChg chg="custSel delSld modSld">
      <pc:chgData name="Helen Trivett" userId="fc0c7b03-f714-4807-bb99-d5760ee85651" providerId="ADAL" clId="{F203C7CD-6B64-4FA2-BC7E-66075E5A1EB6}" dt="2025-02-06T15:51:59.194" v="459" actId="27636"/>
      <pc:docMkLst>
        <pc:docMk/>
      </pc:docMkLst>
      <pc:sldChg chg="modSp mod">
        <pc:chgData name="Helen Trivett" userId="fc0c7b03-f714-4807-bb99-d5760ee85651" providerId="ADAL" clId="{F203C7CD-6B64-4FA2-BC7E-66075E5A1EB6}" dt="2025-02-06T15:51:59.194" v="459" actId="27636"/>
        <pc:sldMkLst>
          <pc:docMk/>
          <pc:sldMk cId="1604896117" sldId="257"/>
        </pc:sldMkLst>
        <pc:spChg chg="mod">
          <ac:chgData name="Helen Trivett" userId="fc0c7b03-f714-4807-bb99-d5760ee85651" providerId="ADAL" clId="{F203C7CD-6B64-4FA2-BC7E-66075E5A1EB6}" dt="2025-02-06T15:51:59.194" v="459" actId="27636"/>
          <ac:spMkLst>
            <pc:docMk/>
            <pc:sldMk cId="1604896117" sldId="257"/>
            <ac:spMk id="4" creationId="{4F6E77A8-428F-A577-AE07-B25BDD23559F}"/>
          </ac:spMkLst>
        </pc:spChg>
        <pc:graphicFrameChg chg="mod modGraphic">
          <ac:chgData name="Helen Trivett" userId="fc0c7b03-f714-4807-bb99-d5760ee85651" providerId="ADAL" clId="{F203C7CD-6B64-4FA2-BC7E-66075E5A1EB6}" dt="2025-02-06T15:50:32.219" v="408" actId="1076"/>
          <ac:graphicFrameMkLst>
            <pc:docMk/>
            <pc:sldMk cId="1604896117" sldId="257"/>
            <ac:graphicFrameMk id="2" creationId="{CCCAC07A-FFA5-F46B-F76B-0E31B5BBA790}"/>
          </ac:graphicFrameMkLst>
        </pc:graphicFrameChg>
        <pc:picChg chg="mod">
          <ac:chgData name="Helen Trivett" userId="fc0c7b03-f714-4807-bb99-d5760ee85651" providerId="ADAL" clId="{F203C7CD-6B64-4FA2-BC7E-66075E5A1EB6}" dt="2025-02-06T15:50:45.823" v="410" actId="1076"/>
          <ac:picMkLst>
            <pc:docMk/>
            <pc:sldMk cId="1604896117" sldId="257"/>
            <ac:picMk id="8" creationId="{11B86ABD-FA09-DD0D-F1AD-17D480AD442E}"/>
          </ac:picMkLst>
        </pc:picChg>
      </pc:sldChg>
      <pc:sldChg chg="delSp modSp del mod">
        <pc:chgData name="Helen Trivett" userId="fc0c7b03-f714-4807-bb99-d5760ee85651" providerId="ADAL" clId="{F203C7CD-6B64-4FA2-BC7E-66075E5A1EB6}" dt="2025-02-05T15:35:19.395" v="123" actId="2696"/>
        <pc:sldMkLst>
          <pc:docMk/>
          <pc:sldMk cId="2421419566" sldId="258"/>
        </pc:sldMkLst>
        <pc:spChg chg="del mod">
          <ac:chgData name="Helen Trivett" userId="fc0c7b03-f714-4807-bb99-d5760ee85651" providerId="ADAL" clId="{F203C7CD-6B64-4FA2-BC7E-66075E5A1EB6}" dt="2025-02-05T15:35:17.176" v="122" actId="478"/>
          <ac:spMkLst>
            <pc:docMk/>
            <pc:sldMk cId="2421419566" sldId="258"/>
            <ac:spMk id="4" creationId="{D66CB106-B8C0-648F-7ED3-3CD8891F4503}"/>
          </ac:spMkLst>
        </pc:spChg>
        <pc:graphicFrameChg chg="del modGraphic">
          <ac:chgData name="Helen Trivett" userId="fc0c7b03-f714-4807-bb99-d5760ee85651" providerId="ADAL" clId="{F203C7CD-6B64-4FA2-BC7E-66075E5A1EB6}" dt="2025-02-05T15:35:13.089" v="119" actId="478"/>
          <ac:graphicFrameMkLst>
            <pc:docMk/>
            <pc:sldMk cId="2421419566" sldId="258"/>
            <ac:graphicFrameMk id="2" creationId="{CCCAC07A-FFA5-F46B-F76B-0E31B5BBA790}"/>
          </ac:graphicFrameMkLst>
        </pc:graphicFrameChg>
        <pc:picChg chg="del">
          <ac:chgData name="Helen Trivett" userId="fc0c7b03-f714-4807-bb99-d5760ee85651" providerId="ADAL" clId="{F203C7CD-6B64-4FA2-BC7E-66075E5A1EB6}" dt="2025-02-05T15:35:14.852" v="120" actId="478"/>
          <ac:picMkLst>
            <pc:docMk/>
            <pc:sldMk cId="2421419566" sldId="258"/>
            <ac:picMk id="8" creationId="{11B86ABD-FA09-DD0D-F1AD-17D480AD442E}"/>
          </ac:picMkLst>
        </pc:picChg>
      </pc:sldChg>
    </pc:docChg>
  </pc:docChgLst>
  <pc:docChgLst>
    <pc:chgData name="Helen Trivett" userId="S::htrivett@kea.cornwall.sch.uk::fc0c7b03-f714-4807-bb99-d5760ee85651" providerId="AD" clId="Web-{04456504-56DF-7161-C673-FC1DE870C79C}"/>
    <pc:docChg chg="modSld">
      <pc:chgData name="Helen Trivett" userId="S::htrivett@kea.cornwall.sch.uk::fc0c7b03-f714-4807-bb99-d5760ee85651" providerId="AD" clId="Web-{04456504-56DF-7161-C673-FC1DE870C79C}" dt="2025-02-06T19:39:15.759" v="59"/>
      <pc:docMkLst>
        <pc:docMk/>
      </pc:docMkLst>
      <pc:sldChg chg="modSp">
        <pc:chgData name="Helen Trivett" userId="S::htrivett@kea.cornwall.sch.uk::fc0c7b03-f714-4807-bb99-d5760ee85651" providerId="AD" clId="Web-{04456504-56DF-7161-C673-FC1DE870C79C}" dt="2025-02-06T19:39:15.759" v="59"/>
        <pc:sldMkLst>
          <pc:docMk/>
          <pc:sldMk cId="1604896117" sldId="257"/>
        </pc:sldMkLst>
        <pc:spChg chg="mod">
          <ac:chgData name="Helen Trivett" userId="S::htrivett@kea.cornwall.sch.uk::fc0c7b03-f714-4807-bb99-d5760ee85651" providerId="AD" clId="Web-{04456504-56DF-7161-C673-FC1DE870C79C}" dt="2025-02-06T18:27:17.225" v="57" actId="20577"/>
          <ac:spMkLst>
            <pc:docMk/>
            <pc:sldMk cId="1604896117" sldId="257"/>
            <ac:spMk id="4" creationId="{4F6E77A8-428F-A577-AE07-B25BDD23559F}"/>
          </ac:spMkLst>
        </pc:spChg>
        <pc:graphicFrameChg chg="mod modGraphic">
          <ac:chgData name="Helen Trivett" userId="S::htrivett@kea.cornwall.sch.uk::fc0c7b03-f714-4807-bb99-d5760ee85651" providerId="AD" clId="Web-{04456504-56DF-7161-C673-FC1DE870C79C}" dt="2025-02-06T19:39:15.759" v="59"/>
          <ac:graphicFrameMkLst>
            <pc:docMk/>
            <pc:sldMk cId="1604896117" sldId="257"/>
            <ac:graphicFrameMk id="2" creationId="{CCCAC07A-FFA5-F46B-F76B-0E31B5BBA790}"/>
          </ac:graphicFrameMkLst>
        </pc:graphicFrameChg>
        <pc:picChg chg="mod">
          <ac:chgData name="Helen Trivett" userId="S::htrivett@kea.cornwall.sch.uk::fc0c7b03-f714-4807-bb99-d5760ee85651" providerId="AD" clId="Web-{04456504-56DF-7161-C673-FC1DE870C79C}" dt="2025-02-06T18:25:27.782" v="39" actId="1076"/>
          <ac:picMkLst>
            <pc:docMk/>
            <pc:sldMk cId="1604896117" sldId="257"/>
            <ac:picMk id="8" creationId="{11B86ABD-FA09-DD0D-F1AD-17D480AD442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forms.office.com/e/BcBCau5HAM" TargetMode="External"/><Relationship Id="rId3" Type="http://schemas.openxmlformats.org/officeDocument/2006/relationships/hyperlink" Target="https://forms.office.com/e/P0ndbDMFBw" TargetMode="External"/><Relationship Id="rId7" Type="http://schemas.openxmlformats.org/officeDocument/2006/relationships/hyperlink" Target="https://forms.office.com/e/43FSVEZGYi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forms.office.com/e/UMTbn4SVyL" TargetMode="External"/><Relationship Id="rId5" Type="http://schemas.openxmlformats.org/officeDocument/2006/relationships/hyperlink" Target="https://forms.office.com/e/Y4UiXWKPKu" TargetMode="External"/><Relationship Id="rId4" Type="http://schemas.openxmlformats.org/officeDocument/2006/relationships/hyperlink" Target="https://forms.office.com/e/uRQLjcmFXM" TargetMode="External"/><Relationship Id="rId9" Type="http://schemas.openxmlformats.org/officeDocument/2006/relationships/hyperlink" Target="https://forms.office.com/e/uwYiYAV5E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e/L228dBeum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F6E77A8-428F-A577-AE07-B25BDD23559F}"/>
              </a:ext>
            </a:extLst>
          </p:cNvPr>
          <p:cNvSpPr txBox="1"/>
          <p:nvPr/>
        </p:nvSpPr>
        <p:spPr>
          <a:xfrm>
            <a:off x="-118053" y="110664"/>
            <a:ext cx="2188894" cy="41957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700" b="1" cap="all" spc="1500" dirty="0">
                <a:latin typeface="Avenir Next LT Pro"/>
                <a:ea typeface="Source Sans Pro SemiBold"/>
                <a:cs typeface="+mj-cs"/>
              </a:rPr>
              <a:t>SPRING Term Clubs- after </a:t>
            </a:r>
            <a:r>
              <a:rPr lang="en-US" sz="1700" b="1" cap="all" spc="1500" err="1">
                <a:latin typeface="Avenir Next LT Pro"/>
                <a:ea typeface="Source Sans Pro SemiBold"/>
                <a:cs typeface="+mj-cs"/>
              </a:rPr>
              <a:t>feb</a:t>
            </a:r>
            <a:r>
              <a:rPr lang="en-US" sz="1700" b="1" cap="all" spc="1500" dirty="0">
                <a:latin typeface="Avenir Next LT Pro"/>
                <a:ea typeface="Source Sans Pro SemiBold"/>
                <a:cs typeface="+mj-cs"/>
              </a:rPr>
              <a:t> half term 2025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1B86ABD-FA09-DD0D-F1AD-17D480AD44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4" b="5496"/>
          <a:stretch/>
        </p:blipFill>
        <p:spPr>
          <a:xfrm>
            <a:off x="0" y="116237"/>
            <a:ext cx="1635849" cy="1635853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CCAC07A-FFA5-F46B-F76B-0E31B5BBA7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847680"/>
              </p:ext>
            </p:extLst>
          </p:nvPr>
        </p:nvGraphicFramePr>
        <p:xfrm>
          <a:off x="1850129" y="114700"/>
          <a:ext cx="10348111" cy="63945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34045">
                  <a:extLst>
                    <a:ext uri="{9D8B030D-6E8A-4147-A177-3AD203B41FA5}">
                      <a16:colId xmlns:a16="http://schemas.microsoft.com/office/drawing/2014/main" val="764397148"/>
                    </a:ext>
                  </a:extLst>
                </a:gridCol>
                <a:gridCol w="2067698">
                  <a:extLst>
                    <a:ext uri="{9D8B030D-6E8A-4147-A177-3AD203B41FA5}">
                      <a16:colId xmlns:a16="http://schemas.microsoft.com/office/drawing/2014/main" val="2974558912"/>
                    </a:ext>
                  </a:extLst>
                </a:gridCol>
                <a:gridCol w="2180005">
                  <a:extLst>
                    <a:ext uri="{9D8B030D-6E8A-4147-A177-3AD203B41FA5}">
                      <a16:colId xmlns:a16="http://schemas.microsoft.com/office/drawing/2014/main" val="318681474"/>
                    </a:ext>
                  </a:extLst>
                </a:gridCol>
                <a:gridCol w="2250378">
                  <a:extLst>
                    <a:ext uri="{9D8B030D-6E8A-4147-A177-3AD203B41FA5}">
                      <a16:colId xmlns:a16="http://schemas.microsoft.com/office/drawing/2014/main" val="4008885406"/>
                    </a:ext>
                  </a:extLst>
                </a:gridCol>
                <a:gridCol w="1915985">
                  <a:extLst>
                    <a:ext uri="{9D8B030D-6E8A-4147-A177-3AD203B41FA5}">
                      <a16:colId xmlns:a16="http://schemas.microsoft.com/office/drawing/2014/main" val="3748984764"/>
                    </a:ext>
                  </a:extLst>
                </a:gridCol>
              </a:tblGrid>
              <a:tr h="290968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Avenir Next LT Pro"/>
                        </a:rPr>
                        <a:t>Monday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Avenir Next LT Pro"/>
                        </a:rPr>
                        <a:t>Tuesday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Avenir Next LT Pro"/>
                        </a:rPr>
                        <a:t>Wednesday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Avenir Next LT Pro"/>
                        </a:rPr>
                        <a:t>Thursday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Avenir Next LT Pro"/>
                        </a:rPr>
                        <a:t>Friday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93965"/>
                  </a:ext>
                </a:extLst>
              </a:tr>
              <a:tr h="2893528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Laser Tag</a:t>
                      </a:r>
                    </a:p>
                    <a:p>
                      <a:r>
                        <a:rPr lang="en-GB" sz="1050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Years Jackson, </a:t>
                      </a:r>
                      <a:r>
                        <a:rPr lang="en-GB" sz="1050" dirty="0" err="1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Pentreath</a:t>
                      </a:r>
                      <a:endParaRPr lang="en-GB" sz="1050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050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3.30 pm – 4.30 pm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16 places</a:t>
                      </a:r>
                    </a:p>
                    <a:p>
                      <a:r>
                        <a:rPr lang="en-GB" sz="1050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DT Coaching</a:t>
                      </a:r>
                    </a:p>
                    <a:p>
                      <a:endParaRPr lang="en-GB" sz="1050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Collection from the foyer</a:t>
                      </a:r>
                    </a:p>
                    <a:p>
                      <a:endParaRPr lang="en-GB" sz="1050" b="1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Start: 24.02.25</a:t>
                      </a:r>
                    </a:p>
                    <a:p>
                      <a:endParaRPr lang="en-GB" sz="1050" b="1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Finish: 31.03.25</a:t>
                      </a:r>
                      <a:endParaRPr lang="en-GB" sz="1050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1050" b="1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To book click on link</a:t>
                      </a:r>
                    </a:p>
                    <a:p>
                      <a:endParaRPr lang="en-GB" sz="1050" b="1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  <a:hlinkClick r:id="rId3"/>
                        </a:rPr>
                        <a:t>Laser Tag - Monday</a:t>
                      </a:r>
                      <a:endParaRPr lang="en-GB" sz="1050" b="1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1050" b="1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£5.00 payment for 5 weeks 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kern="1200" dirty="0">
                          <a:solidFill>
                            <a:schemeClr val="dk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Arial" panose="020B0604020202020204" pitchFamily="34" charset="0"/>
                        </a:rPr>
                        <a:t>Hockey</a:t>
                      </a:r>
                    </a:p>
                    <a:p>
                      <a:r>
                        <a:rPr lang="en-GB" sz="1050" b="0" kern="1200" dirty="0">
                          <a:solidFill>
                            <a:schemeClr val="dk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Arial" panose="020B0604020202020204" pitchFamily="34" charset="0"/>
                        </a:rPr>
                        <a:t>KS2</a:t>
                      </a:r>
                    </a:p>
                    <a:p>
                      <a:r>
                        <a:rPr lang="en-GB" sz="1050" b="0" kern="1200" dirty="0">
                          <a:solidFill>
                            <a:schemeClr val="dk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Arial" panose="020B0604020202020204" pitchFamily="34" charset="0"/>
                        </a:rPr>
                        <a:t>3.30 pm – 4.30 pm</a:t>
                      </a:r>
                    </a:p>
                    <a:p>
                      <a:r>
                        <a:rPr lang="en-GB" sz="1050" b="0" kern="1200" dirty="0">
                          <a:solidFill>
                            <a:schemeClr val="dk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Arial" panose="020B0604020202020204" pitchFamily="34" charset="0"/>
                        </a:rPr>
                        <a:t>16 places</a:t>
                      </a:r>
                    </a:p>
                    <a:p>
                      <a:r>
                        <a:rPr lang="en-GB" sz="1050" b="0" kern="1200" dirty="0">
                          <a:solidFill>
                            <a:schemeClr val="dk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Arial" panose="020B0604020202020204" pitchFamily="34" charset="0"/>
                        </a:rPr>
                        <a:t>DT Coaching</a:t>
                      </a:r>
                    </a:p>
                    <a:p>
                      <a:endParaRPr lang="en-GB" sz="1050" b="0" kern="1200" dirty="0">
                        <a:solidFill>
                          <a:schemeClr val="dk1"/>
                        </a:solidFill>
                        <a:effectLst/>
                        <a:latin typeface="Avenir Next LT Pro" panose="020B05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050" b="1" kern="1200" dirty="0">
                          <a:solidFill>
                            <a:schemeClr val="dk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Arial" panose="020B0604020202020204" pitchFamily="34" charset="0"/>
                        </a:rPr>
                        <a:t>Collection from the courts</a:t>
                      </a:r>
                    </a:p>
                    <a:p>
                      <a:endParaRPr lang="en-GB" sz="1050" b="1" kern="1200" dirty="0">
                        <a:solidFill>
                          <a:schemeClr val="dk1"/>
                        </a:solidFill>
                        <a:effectLst/>
                        <a:latin typeface="Avenir Next LT Pro" panose="020B05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kern="1200" dirty="0">
                          <a:solidFill>
                            <a:schemeClr val="dk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Arial" panose="020B0604020202020204" pitchFamily="34" charset="0"/>
                        </a:rPr>
                        <a:t>Start: 25.02.25</a:t>
                      </a:r>
                    </a:p>
                    <a:p>
                      <a:endParaRPr lang="en-GB" sz="1050" b="1" kern="1200" dirty="0">
                        <a:solidFill>
                          <a:schemeClr val="dk1"/>
                        </a:solidFill>
                        <a:effectLst/>
                        <a:latin typeface="Avenir Next LT Pro" panose="020B05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050" b="1" kern="1200" dirty="0">
                          <a:solidFill>
                            <a:schemeClr val="dk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Arial" panose="020B0604020202020204" pitchFamily="34" charset="0"/>
                        </a:rPr>
                        <a:t>Finish: 01.04.25</a:t>
                      </a:r>
                      <a:endParaRPr lang="en-GB" sz="1050" b="0" kern="1200" dirty="0">
                        <a:solidFill>
                          <a:schemeClr val="dk1"/>
                        </a:solidFill>
                        <a:effectLst/>
                        <a:latin typeface="Avenir Next LT Pro" panose="020B05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050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To book click on the link</a:t>
                      </a:r>
                    </a:p>
                    <a:p>
                      <a:endParaRPr lang="en-GB" sz="1050" b="1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  <a:hlinkClick r:id="rId4"/>
                        </a:rPr>
                        <a:t>Hockey Club - Tuesday</a:t>
                      </a:r>
                      <a:endParaRPr lang="en-GB" sz="1050" b="1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kern="1200" dirty="0">
                          <a:solidFill>
                            <a:schemeClr val="dk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Arial" panose="020B0604020202020204" pitchFamily="34" charset="0"/>
                        </a:rPr>
                        <a:t>Boys Football  </a:t>
                      </a:r>
                    </a:p>
                    <a:p>
                      <a:r>
                        <a:rPr lang="en-GB" sz="1050" b="0" kern="1200" dirty="0">
                          <a:solidFill>
                            <a:schemeClr val="dk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Arial" panose="020B0604020202020204" pitchFamily="34" charset="0"/>
                        </a:rPr>
                        <a:t>KS2</a:t>
                      </a:r>
                    </a:p>
                    <a:p>
                      <a:r>
                        <a:rPr lang="en-GB" sz="1050" b="0" kern="1200" dirty="0">
                          <a:solidFill>
                            <a:schemeClr val="dk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Arial" panose="020B0604020202020204" pitchFamily="34" charset="0"/>
                        </a:rPr>
                        <a:t>32 places</a:t>
                      </a:r>
                    </a:p>
                    <a:p>
                      <a:r>
                        <a:rPr lang="en-GB" sz="1050" b="0" kern="1200" dirty="0">
                          <a:solidFill>
                            <a:schemeClr val="dk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Arial" panose="020B0604020202020204" pitchFamily="34" charset="0"/>
                        </a:rPr>
                        <a:t>3.30 pm – 4.30 pm</a:t>
                      </a:r>
                    </a:p>
                    <a:p>
                      <a:r>
                        <a:rPr lang="en-GB" sz="1050" b="0" kern="1200" dirty="0">
                          <a:solidFill>
                            <a:schemeClr val="dk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Arial" panose="020B0604020202020204" pitchFamily="34" charset="0"/>
                        </a:rPr>
                        <a:t>DT Coaching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0" kern="1200" dirty="0">
                        <a:solidFill>
                          <a:schemeClr val="dk1"/>
                        </a:solidFill>
                        <a:effectLst/>
                        <a:latin typeface="Avenir Next LT Pro" panose="020B05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Collection from outside the fire exit in the hall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Start: 26.02.25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br>
                        <a:rPr lang="en-GB" sz="1050" b="1" dirty="0">
                          <a:solidFill>
                            <a:srgbClr val="000000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Finish: 02.04.25</a:t>
                      </a:r>
                    </a:p>
                    <a:p>
                      <a:endParaRPr lang="en-GB" sz="1050" b="1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1050" b="1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050" b="1" i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Continuing from ½ last term.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Gardening Club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latin typeface="Avenir Next LT Pro"/>
                          <a:cs typeface="Arial"/>
                        </a:rPr>
                        <a:t>KS2</a:t>
                      </a:r>
                      <a:endParaRPr lang="en-GB" sz="1050" dirty="0"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Avenir Next LT Pro"/>
                          <a:cs typeface="Arial"/>
                        </a:rPr>
                        <a:t>(15 places)</a:t>
                      </a:r>
                    </a:p>
                    <a:p>
                      <a:r>
                        <a:rPr lang="en-GB" sz="1050" dirty="0">
                          <a:solidFill>
                            <a:schemeClr val="tx1"/>
                          </a:solidFill>
                          <a:latin typeface="Avenir Next LT Pro"/>
                          <a:cs typeface="Arial"/>
                        </a:rPr>
                        <a:t>Miss Bevis &amp; Mrs Pickford</a:t>
                      </a:r>
                    </a:p>
                    <a:p>
                      <a:r>
                        <a:rPr lang="en-GB" sz="1050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3.30 pm – 4.15 pm </a:t>
                      </a:r>
                    </a:p>
                    <a:p>
                      <a:endParaRPr lang="en-GB" sz="1050" b="1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Collection from parent shelter in playground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Start: 27.02.25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br>
                        <a:rPr lang="en-GB" sz="1050" b="1" dirty="0">
                          <a:solidFill>
                            <a:srgbClr val="000000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Finish: 03.04.25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050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To book click on link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  <a:hlinkClick r:id="rId5"/>
                        </a:rPr>
                        <a:t>Gardening Club</a:t>
                      </a:r>
                      <a:endParaRPr lang="en-GB" sz="1050" b="1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kern="1200" dirty="0">
                          <a:solidFill>
                            <a:schemeClr val="dk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Arial" panose="020B0604020202020204" pitchFamily="34" charset="0"/>
                        </a:rPr>
                        <a:t>Laser Tag</a:t>
                      </a:r>
                    </a:p>
                    <a:p>
                      <a:r>
                        <a:rPr lang="en-GB" sz="1050" b="0" kern="1200" dirty="0" err="1">
                          <a:solidFill>
                            <a:schemeClr val="dk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Arial" panose="020B0604020202020204" pitchFamily="34" charset="0"/>
                        </a:rPr>
                        <a:t>Emidy</a:t>
                      </a:r>
                      <a:r>
                        <a:rPr lang="en-GB" sz="1050" b="0" kern="1200" dirty="0">
                          <a:solidFill>
                            <a:schemeClr val="dk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Arial" panose="020B0604020202020204" pitchFamily="34" charset="0"/>
                        </a:rPr>
                        <a:t> &amp; Hobhouse</a:t>
                      </a:r>
                    </a:p>
                    <a:p>
                      <a:r>
                        <a:rPr lang="en-GB" sz="1050" b="0" kern="1200" dirty="0">
                          <a:solidFill>
                            <a:schemeClr val="dk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Arial" panose="020B0604020202020204" pitchFamily="34" charset="0"/>
                        </a:rPr>
                        <a:t>16 places</a:t>
                      </a:r>
                    </a:p>
                    <a:p>
                      <a:r>
                        <a:rPr lang="en-GB" sz="1050" b="0" kern="1200" dirty="0">
                          <a:solidFill>
                            <a:schemeClr val="dk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Arial" panose="020B0604020202020204" pitchFamily="34" charset="0"/>
                        </a:rPr>
                        <a:t>3.30 pm – 4.30 pm</a:t>
                      </a:r>
                    </a:p>
                    <a:p>
                      <a:r>
                        <a:rPr lang="en-GB" sz="1050" b="0" kern="1200" dirty="0">
                          <a:solidFill>
                            <a:schemeClr val="dk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Arial" panose="020B0604020202020204" pitchFamily="34" charset="0"/>
                        </a:rPr>
                        <a:t>DT Coaching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Collection from the foyer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Start: 28.02.25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br>
                        <a:rPr lang="en-GB" sz="1050" b="1" dirty="0">
                          <a:solidFill>
                            <a:srgbClr val="000000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Finish: 04.04.25</a:t>
                      </a:r>
                      <a:endParaRPr lang="en-GB" sz="1050" b="0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050" b="1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050" b="1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To book click on link</a:t>
                      </a:r>
                    </a:p>
                    <a:p>
                      <a:endParaRPr lang="en-GB" sz="1050" b="1" dirty="0"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050" b="1" dirty="0">
                          <a:latin typeface="Avenir Next LT Pro" panose="020B0504020202020204" pitchFamily="34" charset="0"/>
                          <a:cs typeface="Arial" panose="020B0604020202020204" pitchFamily="34" charset="0"/>
                          <a:hlinkClick r:id="rId6"/>
                        </a:rPr>
                        <a:t>Laser Tag Friday</a:t>
                      </a:r>
                      <a:endParaRPr lang="en-GB" sz="1050" b="1" dirty="0"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1050" b="1" dirty="0"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£5.00 payment for 5 weeks 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234747"/>
                  </a:ext>
                </a:extLst>
              </a:tr>
              <a:tr h="27381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Library Club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Year KS2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3.30 pm – 4.30 pm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16 places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Miss Bunten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dirty="0"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Collection from the library door (around the side of the school)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dirty="0"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Start:  13.01.25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dirty="0"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Finish:  31.03.25</a:t>
                      </a:r>
                      <a:endParaRPr lang="en-GB" sz="1050" dirty="0"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To book click on link</a:t>
                      </a:r>
                      <a:endParaRPr lang="en-GB" sz="1050" b="1" dirty="0"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dirty="0"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>
                          <a:latin typeface="Avenir Next LT Pro" panose="020B0504020202020204" pitchFamily="34" charset="0"/>
                          <a:cs typeface="Arial" panose="020B0604020202020204" pitchFamily="34" charset="0"/>
                          <a:hlinkClick r:id="rId7"/>
                        </a:rPr>
                        <a:t>Library Club – Monday</a:t>
                      </a:r>
                      <a:endParaRPr lang="en-GB" sz="1050" b="1" dirty="0"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Girls Football Club</a:t>
                      </a:r>
                    </a:p>
                    <a:p>
                      <a:r>
                        <a:rPr lang="en-GB" sz="1050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Rescorla and Parry</a:t>
                      </a:r>
                    </a:p>
                    <a:p>
                      <a:r>
                        <a:rPr lang="en-GB" sz="1050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3.30 pm – 4.30 pm</a:t>
                      </a:r>
                    </a:p>
                    <a:p>
                      <a:r>
                        <a:rPr lang="en-GB" sz="1050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20 places</a:t>
                      </a:r>
                    </a:p>
                    <a:p>
                      <a:r>
                        <a:rPr lang="en-GB" sz="1050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Mr Head</a:t>
                      </a:r>
                    </a:p>
                    <a:p>
                      <a:r>
                        <a:rPr lang="en-GB" sz="1050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Collection from the school field</a:t>
                      </a:r>
                    </a:p>
                    <a:p>
                      <a:endParaRPr lang="en-GB" sz="105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Start: 25.02.25</a:t>
                      </a:r>
                    </a:p>
                    <a:p>
                      <a:endParaRPr lang="en-GB" sz="1050" b="1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Finish: 01.04.25</a:t>
                      </a:r>
                    </a:p>
                    <a:p>
                      <a:endParaRPr lang="en-GB" sz="1050" b="1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To book click on link</a:t>
                      </a:r>
                    </a:p>
                    <a:p>
                      <a:endParaRPr lang="en-GB" sz="1050" b="1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  <a:hlinkClick r:id="rId8"/>
                        </a:rPr>
                        <a:t>Girls Football - Tuesday</a:t>
                      </a:r>
                      <a:endParaRPr lang="en-GB" sz="1050" b="1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kern="1200" dirty="0">
                          <a:solidFill>
                            <a:schemeClr val="dk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Arial" panose="020B0604020202020204" pitchFamily="34" charset="0"/>
                        </a:rPr>
                        <a:t>Laser Tag</a:t>
                      </a:r>
                    </a:p>
                    <a:p>
                      <a:r>
                        <a:rPr lang="en-GB" sz="1050" b="0" kern="1200" dirty="0">
                          <a:solidFill>
                            <a:schemeClr val="dk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Arial" panose="020B0604020202020204" pitchFamily="34" charset="0"/>
                        </a:rPr>
                        <a:t>Years Rescorla &amp; Parry </a:t>
                      </a:r>
                    </a:p>
                    <a:p>
                      <a:r>
                        <a:rPr lang="en-GB" sz="1050" b="0" kern="1200" dirty="0">
                          <a:solidFill>
                            <a:schemeClr val="dk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Arial" panose="020B0604020202020204" pitchFamily="34" charset="0"/>
                        </a:rPr>
                        <a:t>16 places</a:t>
                      </a:r>
                    </a:p>
                    <a:p>
                      <a:r>
                        <a:rPr lang="en-GB" sz="1050" b="0" kern="1200" dirty="0">
                          <a:solidFill>
                            <a:schemeClr val="dk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Arial" panose="020B0604020202020204" pitchFamily="34" charset="0"/>
                        </a:rPr>
                        <a:t>3.30 pm – 4.30 pm</a:t>
                      </a:r>
                    </a:p>
                    <a:p>
                      <a:r>
                        <a:rPr lang="en-GB" sz="1050" b="0" kern="1200" dirty="0">
                          <a:solidFill>
                            <a:schemeClr val="dk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Arial" panose="020B0604020202020204" pitchFamily="34" charset="0"/>
                        </a:rPr>
                        <a:t>DT Coaching</a:t>
                      </a:r>
                    </a:p>
                    <a:p>
                      <a:endParaRPr lang="en-GB" sz="1050" b="0" kern="1200" dirty="0">
                        <a:solidFill>
                          <a:schemeClr val="dk1"/>
                        </a:solidFill>
                        <a:effectLst/>
                        <a:latin typeface="Avenir Next LT Pro" panose="020B05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Collection foyer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050" b="1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Start:  27.02.25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b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Finish:  03.04.25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05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To book click on link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  <a:hlinkClick r:id="rId9"/>
                        </a:rPr>
                        <a:t>Laser Tag - Thursday</a:t>
                      </a:r>
                      <a:endParaRPr lang="en-GB" sz="1050" b="1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£5.00 payment for 5 weeks 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402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896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DB881D6-7ACB-D4DB-BF83-1CAB1FE22D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C62B787-78BE-A098-68F4-6ADE25B98A77}"/>
              </a:ext>
            </a:extLst>
          </p:cNvPr>
          <p:cNvSpPr txBox="1"/>
          <p:nvPr/>
        </p:nvSpPr>
        <p:spPr>
          <a:xfrm>
            <a:off x="-118053" y="110664"/>
            <a:ext cx="2188894" cy="41957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700" b="1" cap="all" spc="1500" dirty="0">
                <a:latin typeface="Avenir Next LT Pro"/>
                <a:ea typeface="Source Sans Pro SemiBold"/>
                <a:cs typeface="+mj-cs"/>
              </a:rPr>
              <a:t>SPRING Term Clubs- after </a:t>
            </a:r>
            <a:r>
              <a:rPr lang="en-US" sz="1700" b="1" cap="all" spc="1500" err="1">
                <a:latin typeface="Avenir Next LT Pro"/>
                <a:ea typeface="Source Sans Pro SemiBold"/>
                <a:cs typeface="+mj-cs"/>
              </a:rPr>
              <a:t>feb</a:t>
            </a:r>
            <a:r>
              <a:rPr lang="en-US" sz="1700" b="1" cap="all" spc="1500" dirty="0">
                <a:latin typeface="Avenir Next LT Pro"/>
                <a:ea typeface="Source Sans Pro SemiBold"/>
                <a:cs typeface="+mj-cs"/>
              </a:rPr>
              <a:t> half term 2025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551BDC-4656-9F74-1CE4-C81FA347E9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4" b="5496"/>
          <a:stretch/>
        </p:blipFill>
        <p:spPr>
          <a:xfrm>
            <a:off x="0" y="116237"/>
            <a:ext cx="1635849" cy="1635853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3A668CA-80B2-53F8-44C2-5C103627E5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716540"/>
              </p:ext>
            </p:extLst>
          </p:nvPr>
        </p:nvGraphicFramePr>
        <p:xfrm>
          <a:off x="1847088" y="110664"/>
          <a:ext cx="10235183" cy="30646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35667">
                  <a:extLst>
                    <a:ext uri="{9D8B030D-6E8A-4147-A177-3AD203B41FA5}">
                      <a16:colId xmlns:a16="http://schemas.microsoft.com/office/drawing/2014/main" val="764397148"/>
                    </a:ext>
                  </a:extLst>
                </a:gridCol>
                <a:gridCol w="2088697">
                  <a:extLst>
                    <a:ext uri="{9D8B030D-6E8A-4147-A177-3AD203B41FA5}">
                      <a16:colId xmlns:a16="http://schemas.microsoft.com/office/drawing/2014/main" val="2974558912"/>
                    </a:ext>
                  </a:extLst>
                </a:gridCol>
                <a:gridCol w="2202144">
                  <a:extLst>
                    <a:ext uri="{9D8B030D-6E8A-4147-A177-3AD203B41FA5}">
                      <a16:colId xmlns:a16="http://schemas.microsoft.com/office/drawing/2014/main" val="318681474"/>
                    </a:ext>
                  </a:extLst>
                </a:gridCol>
                <a:gridCol w="2273232">
                  <a:extLst>
                    <a:ext uri="{9D8B030D-6E8A-4147-A177-3AD203B41FA5}">
                      <a16:colId xmlns:a16="http://schemas.microsoft.com/office/drawing/2014/main" val="4008885406"/>
                    </a:ext>
                  </a:extLst>
                </a:gridCol>
                <a:gridCol w="1935443">
                  <a:extLst>
                    <a:ext uri="{9D8B030D-6E8A-4147-A177-3AD203B41FA5}">
                      <a16:colId xmlns:a16="http://schemas.microsoft.com/office/drawing/2014/main" val="3748984764"/>
                    </a:ext>
                  </a:extLst>
                </a:gridCol>
              </a:tblGrid>
              <a:tr h="290968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Avenir Next LT Pro"/>
                        </a:rPr>
                        <a:t>Monday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Avenir Next LT Pro"/>
                        </a:rPr>
                        <a:t>Tuesday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Avenir Next LT Pro"/>
                        </a:rPr>
                        <a:t>Wednesday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Avenir Next LT Pro"/>
                        </a:rPr>
                        <a:t>Thursday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Avenir Next LT Pro"/>
                        </a:rPr>
                        <a:t>Friday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93965"/>
                  </a:ext>
                </a:extLst>
              </a:tr>
              <a:tr h="290968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Girls Football Club</a:t>
                      </a:r>
                    </a:p>
                    <a:p>
                      <a:r>
                        <a:rPr lang="en-GB" sz="1100" dirty="0" err="1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Emidy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10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&amp; Hobhouse</a:t>
                      </a:r>
                      <a:endParaRPr lang="en-GB" sz="1100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3.30 pm – 4.30 pm</a:t>
                      </a: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20 places</a:t>
                      </a: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Mr Head</a:t>
                      </a: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Collection from the school field</a:t>
                      </a:r>
                    </a:p>
                    <a:p>
                      <a:endParaRPr lang="en-GB" sz="11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Start: 24.02.25</a:t>
                      </a:r>
                    </a:p>
                    <a:p>
                      <a:endParaRPr lang="en-GB" sz="1100" b="1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Finish: 31.03.25</a:t>
                      </a:r>
                    </a:p>
                    <a:p>
                      <a:endParaRPr lang="en-GB" sz="1100" b="1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</a:rPr>
                        <a:t>To book click on link</a:t>
                      </a:r>
                    </a:p>
                    <a:p>
                      <a:endParaRPr lang="en-GB" sz="1100" b="1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Avenir Next LT Pro" panose="020B0504020202020204" pitchFamily="34" charset="0"/>
                          <a:cs typeface="Arial" panose="020B0604020202020204" pitchFamily="34" charset="0"/>
                          <a:hlinkClick r:id="rId3"/>
                        </a:rPr>
                        <a:t>Monday - Girls Football</a:t>
                      </a:r>
                      <a:endParaRPr lang="en-GB" sz="1100" b="1" dirty="0">
                        <a:solidFill>
                          <a:schemeClr val="tx1"/>
                        </a:solidFill>
                        <a:latin typeface="Avenir Next LT Pro" panose="020B05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latin typeface="Avenir Next LT Pr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latin typeface="Avenir Next LT Pr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latin typeface="Avenir Next LT Pr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latin typeface="Avenir Next LT Pr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353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9826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86d9d3b-eae5-4979-96a7-212553cd569c">
      <Terms xmlns="http://schemas.microsoft.com/office/infopath/2007/PartnerControls"/>
    </lcf76f155ced4ddcb4097134ff3c332f>
    <TaxCatchAll xmlns="6ac663eb-1a1f-4149-8022-a7e8a84e601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A66A25F5FBDD42BEA93880A5EE515F" ma:contentTypeVersion="14" ma:contentTypeDescription="Create a new document." ma:contentTypeScope="" ma:versionID="71654c19837a36a2ec7aabdb587d5ae6">
  <xsd:schema xmlns:xsd="http://www.w3.org/2001/XMLSchema" xmlns:xs="http://www.w3.org/2001/XMLSchema" xmlns:p="http://schemas.microsoft.com/office/2006/metadata/properties" xmlns:ns2="b86d9d3b-eae5-4979-96a7-212553cd569c" xmlns:ns3="6ac663eb-1a1f-4149-8022-a7e8a84e6011" targetNamespace="http://schemas.microsoft.com/office/2006/metadata/properties" ma:root="true" ma:fieldsID="dae25f03ba3a5edd02ec677e1011c3e7" ns2:_="" ns3:_="">
    <xsd:import namespace="b86d9d3b-eae5-4979-96a7-212553cd569c"/>
    <xsd:import namespace="6ac663eb-1a1f-4149-8022-a7e8a84e60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6d9d3b-eae5-4979-96a7-212553cd56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8412031-17cd-4842-a149-2f18cf39d73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c663eb-1a1f-4149-8022-a7e8a84e601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2d9a09db-45b0-4951-8b5f-c6415b48e770}" ma:internalName="TaxCatchAll" ma:showField="CatchAllData" ma:web="6ac663eb-1a1f-4149-8022-a7e8a84e60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826C8A-65AB-479F-9941-D6924D9C4879}">
  <ds:schemaRefs>
    <ds:schemaRef ds:uri="http://schemas.microsoft.com/office/infopath/2007/PartnerControls"/>
    <ds:schemaRef ds:uri="http://purl.org/dc/dcmitype/"/>
    <ds:schemaRef ds:uri="http://purl.org/dc/terms/"/>
    <ds:schemaRef ds:uri="http://www.w3.org/XML/1998/namespace"/>
    <ds:schemaRef ds:uri="http://schemas.microsoft.com/office/2006/metadata/properties"/>
    <ds:schemaRef ds:uri="6ac663eb-1a1f-4149-8022-a7e8a84e6011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b86d9d3b-eae5-4979-96a7-212553cd569c"/>
  </ds:schemaRefs>
</ds:datastoreItem>
</file>

<file path=customXml/itemProps2.xml><?xml version="1.0" encoding="utf-8"?>
<ds:datastoreItem xmlns:ds="http://schemas.openxmlformats.org/officeDocument/2006/customXml" ds:itemID="{072B5604-560A-403F-B4EB-2CA8BB48AA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9B99D5-674C-40ED-97DE-B20199729873}">
  <ds:schemaRefs>
    <ds:schemaRef ds:uri="6ac663eb-1a1f-4149-8022-a7e8a84e6011"/>
    <ds:schemaRef ds:uri="b86d9d3b-eae5-4979-96a7-212553cd569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777</TotalTime>
  <Words>361</Words>
  <Application>Microsoft Office PowerPoint</Application>
  <PresentationFormat>Widescreen</PresentationFormat>
  <Paragraphs>147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Avenir Next LT Pro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Trivett</dc:creator>
  <cp:lastModifiedBy>Helen Trivett</cp:lastModifiedBy>
  <cp:revision>30</cp:revision>
  <cp:lastPrinted>2024-07-22T15:29:48Z</cp:lastPrinted>
  <dcterms:created xsi:type="dcterms:W3CDTF">2024-03-20T15:22:36Z</dcterms:created>
  <dcterms:modified xsi:type="dcterms:W3CDTF">2025-02-13T15:57:12Z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0x01010009A66A25F5FBDD42BEA93880A5EE515F</vt:lpwstr>
  </property>
</Properties>
</file>