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</p:sldMasterIdLst>
  <p:sldIdLst>
    <p:sldId id="256" r:id="rId5"/>
  </p:sldIdLst>
  <p:sldSz cx="6858000" cy="9906000" type="A4"/>
  <p:notesSz cx="6889750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2C2B"/>
    <a:srgbClr val="5284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0"/>
    <p:restoredTop sz="94670"/>
  </p:normalViewPr>
  <p:slideViewPr>
    <p:cSldViewPr snapToGrid="0">
      <p:cViewPr varScale="1">
        <p:scale>
          <a:sx n="75" d="100"/>
          <a:sy n="75" d="100"/>
        </p:scale>
        <p:origin x="32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7BAFF05-5643-D3B2-3275-56468CF1ABB6}"/>
              </a:ext>
            </a:extLst>
          </p:cNvPr>
          <p:cNvSpPr/>
          <p:nvPr userDrawn="1"/>
        </p:nvSpPr>
        <p:spPr>
          <a:xfrm>
            <a:off x="514350" y="3142212"/>
            <a:ext cx="5872163" cy="6184668"/>
          </a:xfrm>
          <a:prstGeom prst="rect">
            <a:avLst/>
          </a:prstGeom>
          <a:solidFill>
            <a:schemeClr val="bg1">
              <a:alpha val="9177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350" y="3291839"/>
            <a:ext cx="5829300" cy="598517"/>
          </a:xfrm>
        </p:spPr>
        <p:txBody>
          <a:bodyPr anchor="ctr">
            <a:normAutofit/>
          </a:bodyPr>
          <a:lstStyle>
            <a:lvl1pPr algn="ctr">
              <a:defRPr sz="3200" b="1"/>
            </a:lvl1pPr>
          </a:lstStyle>
          <a:p>
            <a:r>
              <a:rPr lang="en-GB" dirty="0"/>
              <a:t>INSERT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039983"/>
            <a:ext cx="5143500" cy="5037515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75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Picture 7" descr="Calendar&#10;&#10;Description automatically generated">
            <a:extLst>
              <a:ext uri="{FF2B5EF4-FFF2-40B4-BE49-F238E27FC236}">
                <a16:creationId xmlns:a16="http://schemas.microsoft.com/office/drawing/2014/main" id="{A3E66F8F-D4FD-F4DF-7675-727E6BEAB0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8682" t="4341" r="15038" b="9916"/>
          <a:stretch/>
        </p:blipFill>
        <p:spPr>
          <a:xfrm>
            <a:off x="-118127" y="0"/>
            <a:ext cx="7094254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4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C37A233-A5DA-DF7D-0878-21B8247D39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200" y="3263900"/>
            <a:ext cx="5715000" cy="5905499"/>
          </a:xfrm>
        </p:spPr>
        <p:txBody>
          <a:bodyPr>
            <a:normAutofit fontScale="92500" lnSpcReduction="10000"/>
          </a:bodyPr>
          <a:lstStyle/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GB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GB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MAINS </a:t>
            </a:r>
          </a:p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GB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Roast Turkey </a:t>
            </a:r>
          </a:p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GB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GB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Roasted Vegetable &amp; Cranberry Slice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GB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GB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SIDES</a:t>
            </a:r>
          </a:p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GB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Roast Potatoes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Pork Sausage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Sagey</a:t>
            </a:r>
            <a:r>
              <a:rPr lang="en-GB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Stuffing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Carrots &amp; Peas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Gravy</a:t>
            </a:r>
          </a:p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GB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GB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GB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Festive Chocolate or Vanilla </a:t>
            </a:r>
          </a:p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GB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Ice-Cream Pot</a:t>
            </a:r>
          </a:p>
        </p:txBody>
      </p:sp>
    </p:spTree>
    <p:extLst>
      <p:ext uri="{BB962C8B-B14F-4D97-AF65-F5344CB8AC3E}">
        <p14:creationId xmlns:p14="http://schemas.microsoft.com/office/powerpoint/2010/main" val="1246438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A66A25F5FBDD42BEA93880A5EE515F" ma:contentTypeVersion="12" ma:contentTypeDescription="Create a new document." ma:contentTypeScope="" ma:versionID="47c7f0db65811f0e2a420da16231a1b5">
  <xsd:schema xmlns:xsd="http://www.w3.org/2001/XMLSchema" xmlns:xs="http://www.w3.org/2001/XMLSchema" xmlns:p="http://schemas.microsoft.com/office/2006/metadata/properties" xmlns:ns2="b86d9d3b-eae5-4979-96a7-212553cd569c" xmlns:ns3="6ac663eb-1a1f-4149-8022-a7e8a84e6011" targetNamespace="http://schemas.microsoft.com/office/2006/metadata/properties" ma:root="true" ma:fieldsID="be917887c35765c9c4d7ade14dcdfca7" ns2:_="" ns3:_="">
    <xsd:import namespace="b86d9d3b-eae5-4979-96a7-212553cd569c"/>
    <xsd:import namespace="6ac663eb-1a1f-4149-8022-a7e8a84e60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6d9d3b-eae5-4979-96a7-212553cd56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8412031-17cd-4842-a149-2f18cf39d73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c663eb-1a1f-4149-8022-a7e8a84e601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2d9a09db-45b0-4951-8b5f-c6415b48e770}" ma:internalName="TaxCatchAll" ma:showField="CatchAllData" ma:web="6ac663eb-1a1f-4149-8022-a7e8a84e60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ac663eb-1a1f-4149-8022-a7e8a84e6011" xsi:nil="true"/>
    <lcf76f155ced4ddcb4097134ff3c332f xmlns="b86d9d3b-eae5-4979-96a7-212553cd569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C46721D-FC91-43FF-83B3-1BB7CC7E93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572F00-6F08-4A14-960F-69A3997DA81D}"/>
</file>

<file path=customXml/itemProps3.xml><?xml version="1.0" encoding="utf-8"?>
<ds:datastoreItem xmlns:ds="http://schemas.openxmlformats.org/officeDocument/2006/customXml" ds:itemID="{8BB016D4-947B-4ADA-950F-9408CE42DBF0}">
  <ds:schemaRefs>
    <ds:schemaRef ds:uri="http://schemas.microsoft.com/office/infopath/2007/PartnerControls"/>
    <ds:schemaRef ds:uri="http://schemas.microsoft.com/office/2006/metadata/properties"/>
    <ds:schemaRef ds:uri="http://purl.org/dc/elements/1.1/"/>
    <ds:schemaRef ds:uri="2a4231d9-844b-42ba-9d15-21bb434c25e3"/>
    <ds:schemaRef ds:uri="http://schemas.microsoft.com/office/2006/documentManagement/types"/>
    <ds:schemaRef ds:uri="http://purl.org/dc/terms/"/>
    <ds:schemaRef ds:uri="13179a32-cb14-4f3d-a857-19027c31e5d7"/>
    <ds:schemaRef ds:uri="http://purl.org/dc/dcmitype/"/>
    <ds:schemaRef ds:uri="http://schemas.openxmlformats.org/package/2006/metadata/core-properties"/>
    <ds:schemaRef ds:uri="c0ce68d2-f4a4-4963-9a31-30d16dda62a3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f472f14c-d40a-4996-84a9-078c3b8640e0}" enabled="1" method="Standard" siteId="{cd62b7dd-4b48-44bd-90e7-e143a22c8ead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</TotalTime>
  <Words>27</Words>
  <Application>Microsoft Office PowerPoint</Application>
  <PresentationFormat>A4 Paper (210x297 mm)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Century Gothic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Viktorija Jasiuleviciute</dc:creator>
  <cp:lastModifiedBy>Helen Trivett</cp:lastModifiedBy>
  <cp:revision>18</cp:revision>
  <cp:lastPrinted>2023-10-20T12:40:48Z</cp:lastPrinted>
  <dcterms:created xsi:type="dcterms:W3CDTF">2022-08-10T09:00:47Z</dcterms:created>
  <dcterms:modified xsi:type="dcterms:W3CDTF">2023-11-17T11:24:06Z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72f14c-d40a-4996-84a9-078c3b8640e0_Enabled">
    <vt:lpwstr>true</vt:lpwstr>
  </property>
  <property fmtid="{D5CDD505-2E9C-101B-9397-08002B2CF9AE}" pid="3" name="MSIP_Label_f472f14c-d40a-4996-84a9-078c3b8640e0_SetDate">
    <vt:lpwstr>2022-08-10T09:00:47Z</vt:lpwstr>
  </property>
  <property fmtid="{D5CDD505-2E9C-101B-9397-08002B2CF9AE}" pid="4" name="MSIP_Label_f472f14c-d40a-4996-84a9-078c3b8640e0_Method">
    <vt:lpwstr>Standard</vt:lpwstr>
  </property>
  <property fmtid="{D5CDD505-2E9C-101B-9397-08002B2CF9AE}" pid="5" name="MSIP_Label_f472f14c-d40a-4996-84a9-078c3b8640e0_Name">
    <vt:lpwstr>f472f14c-d40a-4996-84a9-078c3b8640e0</vt:lpwstr>
  </property>
  <property fmtid="{D5CDD505-2E9C-101B-9397-08002B2CF9AE}" pid="6" name="MSIP_Label_f472f14c-d40a-4996-84a9-078c3b8640e0_SiteId">
    <vt:lpwstr>cd62b7dd-4b48-44bd-90e7-e143a22c8ead</vt:lpwstr>
  </property>
  <property fmtid="{D5CDD505-2E9C-101B-9397-08002B2CF9AE}" pid="7" name="MSIP_Label_f472f14c-d40a-4996-84a9-078c3b8640e0_ActionId">
    <vt:lpwstr>d4244012-2477-4590-bbf9-7fa1c9d58c03</vt:lpwstr>
  </property>
  <property fmtid="{D5CDD505-2E9C-101B-9397-08002B2CF9AE}" pid="8" name="MSIP_Label_f472f14c-d40a-4996-84a9-078c3b8640e0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Internal</vt:lpwstr>
  </property>
  <property fmtid="{D5CDD505-2E9C-101B-9397-08002B2CF9AE}" pid="11" name="ContentTypeId">
    <vt:lpwstr>0x010100A71C9106D901B448B24197D5D49EFCD4</vt:lpwstr>
  </property>
  <property fmtid="{D5CDD505-2E9C-101B-9397-08002B2CF9AE}" pid="12" name="MediaServiceImageTags">
    <vt:lpwstr/>
  </property>
</Properties>
</file>