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1B2336-7D8A-4A3D-9209-342477158E46}" v="1" dt="2023-09-06T12:46:27.0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mon Miles" userId="68d0cda0-27ec-4b30-bcbd-b742b0829f7e" providerId="ADAL" clId="{E61B2336-7D8A-4A3D-9209-342477158E46}"/>
    <pc:docChg chg="modSld">
      <pc:chgData name="Simon Miles" userId="68d0cda0-27ec-4b30-bcbd-b742b0829f7e" providerId="ADAL" clId="{E61B2336-7D8A-4A3D-9209-342477158E46}" dt="2023-09-06T12:46:32" v="6" actId="1076"/>
      <pc:docMkLst>
        <pc:docMk/>
      </pc:docMkLst>
      <pc:sldChg chg="modSp mod">
        <pc:chgData name="Simon Miles" userId="68d0cda0-27ec-4b30-bcbd-b742b0829f7e" providerId="ADAL" clId="{E61B2336-7D8A-4A3D-9209-342477158E46}" dt="2023-09-06T12:46:32" v="6" actId="1076"/>
        <pc:sldMkLst>
          <pc:docMk/>
          <pc:sldMk cId="169393071" sldId="256"/>
        </pc:sldMkLst>
        <pc:spChg chg="mod">
          <ac:chgData name="Simon Miles" userId="68d0cda0-27ec-4b30-bcbd-b742b0829f7e" providerId="ADAL" clId="{E61B2336-7D8A-4A3D-9209-342477158E46}" dt="2023-09-06T12:46:32" v="6" actId="1076"/>
          <ac:spMkLst>
            <pc:docMk/>
            <pc:sldMk cId="169393071" sldId="256"/>
            <ac:spMk id="5" creationId="{F8928BA7-EDFC-4081-A672-168A04985F9C}"/>
          </ac:spMkLst>
        </pc:spChg>
        <pc:picChg chg="mod">
          <ac:chgData name="Simon Miles" userId="68d0cda0-27ec-4b30-bcbd-b742b0829f7e" providerId="ADAL" clId="{E61B2336-7D8A-4A3D-9209-342477158E46}" dt="2023-09-06T12:46:27.044" v="5" actId="1076"/>
          <ac:picMkLst>
            <pc:docMk/>
            <pc:sldMk cId="169393071" sldId="256"/>
            <ac:picMk id="4" creationId="{8F3287C8-5B03-4106-B6EB-44EE312623B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89D16-1644-4B9A-905D-84544DCF0E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6D0114-D8AF-48BF-9F72-9632A77652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965C82-00C8-4761-BB91-D99BAF771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1F375-F269-4BF5-84B6-DBDAE3FB78A0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22E471-4142-4471-89CD-44532A7D8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1F0D71-6F21-45A0-80E5-4BA439F29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DAF3F-CA06-4858-B936-F612AA0911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471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F78C1-DCD0-49AC-B69D-9D04FA250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4999FF-17F2-4BB4-A1D8-227AFD1CD8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53263-7A56-4E06-BBE4-149C6B3D2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1F375-F269-4BF5-84B6-DBDAE3FB78A0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E7D28-757B-4790-A2BF-67289528A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A8A12C-A29E-4F18-80EC-BF1794610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DAF3F-CA06-4858-B936-F612AA0911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210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20E1B1-98E4-4A65-8EF4-6B626DEB9F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0F5EE7-50B5-497F-B14B-D93259DE6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C4D14C-C194-4051-8C6E-845B141C8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1F375-F269-4BF5-84B6-DBDAE3FB78A0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2F8079-9928-45D4-8B16-642067A02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BDF522-A961-470A-96B7-8301E9FE8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DAF3F-CA06-4858-B936-F612AA0911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6025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08349-9280-4DA6-81E9-D13385CF5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76C76F-9AAA-4AEA-937E-05BD2138B9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230BC1-501A-4642-954F-D7C11AAA4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1F375-F269-4BF5-84B6-DBDAE3FB78A0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E940E-A5AD-48C5-A603-4412F4EA5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F5C3E5-77D4-47ED-8A10-F6C2073D9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DAF3F-CA06-4858-B936-F612AA0911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5713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05759-5949-49B3-8B94-AF1EE9042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BC4207-F176-4911-B4B7-38326BE14D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795269-0FFC-4F83-9988-0F6BFB5C9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1F375-F269-4BF5-84B6-DBDAE3FB78A0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58308-C8AA-49F7-B089-E3C648710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CC0D8B-26A0-4A5B-A94D-A2A1C7017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DAF3F-CA06-4858-B936-F612AA0911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91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91316-FFFD-4E2A-9921-2E6B038CF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50857-BF46-4AAF-95F5-F3A5E4845B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193B55-CF64-4BE6-8F1A-0050216716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A60F8D-6387-44AF-B328-BE3F190D9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1F375-F269-4BF5-84B6-DBDAE3FB78A0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2F3662-2033-4D60-90B7-EA61CBBAC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D4EFD8-6B0B-4112-939D-6E92CE80C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DAF3F-CA06-4858-B936-F612AA0911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58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91C24-7BC1-43F5-8E3C-1626939F6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0DDF6D-F3C2-4023-BD38-3FECFC05CC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42D1B6-941B-424F-B267-847CE6E818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E59586-316F-490C-8574-7CB3AEA780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D393DC-76B7-4F5C-AA1E-D2151B6F2E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165850-04CA-45F8-BE31-7C10D16EC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1F375-F269-4BF5-84B6-DBDAE3FB78A0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733F5B-EC12-4F68-A7AE-DBBC4CF31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4D642B-5C10-4254-8BB0-4B7391AF3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DAF3F-CA06-4858-B936-F612AA0911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531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DA131-C45F-4E65-A332-4BF6D245F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FD0FB9-0615-4673-B945-3F02E280A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1F375-F269-4BF5-84B6-DBDAE3FB78A0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AAC13D-DEF0-40C3-B905-4F3BD770C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F94F8A-E12C-486B-9175-BE05CAF81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DAF3F-CA06-4858-B936-F612AA0911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846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197632-8FE9-4360-9B0B-F52D48324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1F375-F269-4BF5-84B6-DBDAE3FB78A0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F489C3-4C7A-41C6-BE0D-5CEF84B64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7478DC-EF72-49F4-AEB4-93AD2D385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DAF3F-CA06-4858-B936-F612AA0911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0470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50FF8-15C1-42B6-A376-B59877641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6C474B-CF55-437F-AAD8-F14D2D9BC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407290-7313-4042-8946-87E2D16686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8CBE3E-7449-4B9B-8E3B-ADD5933B8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1F375-F269-4BF5-84B6-DBDAE3FB78A0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2457A2-3237-401C-BED9-3A30CD4EA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078EE-49DE-47B3-8881-F2D500F23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DAF3F-CA06-4858-B936-F612AA0911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369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13F70-F409-4F1D-8AF0-D4AFDDA8C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710B6D-A4B7-4674-BC7F-39DBA5DB62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5BD04D-4BD2-460D-A19A-1E41B8264D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BCCEF8-9E7B-46FB-AB76-2F08D9A6C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1F375-F269-4BF5-84B6-DBDAE3FB78A0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46829B-EFE2-45DC-AC88-7E719EA15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4998EA-9F7B-4DEA-921B-4A9FD7596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DAF3F-CA06-4858-B936-F612AA0911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5686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43E2BE-8847-408D-96E2-72BCFDB4C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037901-A590-468C-A3AA-9ABD9C3421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3C1624-8AEE-48D1-8241-236E302B4C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1F375-F269-4BF5-84B6-DBDAE3FB78A0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A28642-27C4-4BD4-A2E4-8CB83376AA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F7E7D6-B823-4FF8-8845-09872A9212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DAF3F-CA06-4858-B936-F612AA0911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8148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Image preview">
            <a:extLst>
              <a:ext uri="{FF2B5EF4-FFF2-40B4-BE49-F238E27FC236}">
                <a16:creationId xmlns:a16="http://schemas.microsoft.com/office/drawing/2014/main" id="{8F3287C8-5B03-4106-B6EB-44EE312623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903" y="66675"/>
            <a:ext cx="2301239" cy="1677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8928BA7-EDFC-4081-A672-168A04985F9C}"/>
              </a:ext>
            </a:extLst>
          </p:cNvPr>
          <p:cNvSpPr/>
          <p:nvPr/>
        </p:nvSpPr>
        <p:spPr>
          <a:xfrm>
            <a:off x="369903" y="1991342"/>
            <a:ext cx="1145219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+mj-lt"/>
              <a:buAutoNum type="arabicPeriod"/>
            </a:pPr>
            <a:r>
              <a:rPr lang="en-US" b="0" i="0" dirty="0">
                <a:solidFill>
                  <a:srgbClr val="202124"/>
                </a:solidFill>
                <a:effectLst/>
                <a:latin typeface="Lucida Sans" panose="020B0602030504020204" pitchFamily="34" charset="0"/>
              </a:rPr>
              <a:t>Henry VII came to the throne in 1485, he was the first Tudor </a:t>
            </a:r>
            <a:r>
              <a:rPr lang="en-US" b="0" i="0" dirty="0">
                <a:solidFill>
                  <a:srgbClr val="FF0000"/>
                </a:solidFill>
                <a:effectLst/>
                <a:latin typeface="Lucida Sans" panose="020B0602030504020204" pitchFamily="34" charset="0"/>
              </a:rPr>
              <a:t>monarch</a:t>
            </a:r>
            <a:r>
              <a:rPr lang="en-US" b="0" i="0" dirty="0">
                <a:solidFill>
                  <a:srgbClr val="202124"/>
                </a:solidFill>
                <a:effectLst/>
                <a:latin typeface="Lucida Sans" panose="020B0602030504020204" pitchFamily="34" charset="0"/>
              </a:rPr>
              <a:t>.</a:t>
            </a:r>
            <a:endParaRPr lang="en-US" dirty="0">
              <a:solidFill>
                <a:srgbClr val="202124"/>
              </a:solidFill>
              <a:latin typeface="Lucida Sans" panose="020B0602030504020204" pitchFamily="34" charset="0"/>
            </a:endParaRPr>
          </a:p>
          <a:p>
            <a:pPr>
              <a:buFont typeface="+mj-lt"/>
              <a:buAutoNum type="arabicPeriod"/>
            </a:pPr>
            <a:endParaRPr lang="en-US" b="0" i="0" dirty="0">
              <a:solidFill>
                <a:srgbClr val="202124"/>
              </a:solidFill>
              <a:effectLst/>
              <a:latin typeface="Lucida Sans" panose="020B0602030504020204" pitchFamily="34" charset="0"/>
            </a:endParaRPr>
          </a:p>
          <a:p>
            <a:pPr>
              <a:buFont typeface="+mj-lt"/>
              <a:buAutoNum type="arabicPeriod"/>
            </a:pPr>
            <a:r>
              <a:rPr lang="en-US" dirty="0">
                <a:solidFill>
                  <a:srgbClr val="202124"/>
                </a:solidFill>
                <a:latin typeface="Lucida Sans" panose="020B0602030504020204" pitchFamily="34" charset="0"/>
              </a:rPr>
              <a:t> Henry VIII had six wives</a:t>
            </a:r>
          </a:p>
          <a:p>
            <a:pPr>
              <a:buFont typeface="+mj-lt"/>
              <a:buAutoNum type="arabicPeriod"/>
            </a:pPr>
            <a:endParaRPr lang="en-US" b="0" i="0" dirty="0">
              <a:solidFill>
                <a:srgbClr val="202124"/>
              </a:solidFill>
              <a:effectLst/>
              <a:latin typeface="Lucida Sans" panose="020B0602030504020204" pitchFamily="34" charset="0"/>
            </a:endParaRPr>
          </a:p>
          <a:p>
            <a:pPr>
              <a:buFont typeface="+mj-lt"/>
              <a:buAutoNum type="arabicPeriod"/>
            </a:pPr>
            <a:r>
              <a:rPr lang="en-US" dirty="0">
                <a:solidFill>
                  <a:srgbClr val="202124"/>
                </a:solidFill>
                <a:latin typeface="Lucida Sans" panose="020B0602030504020204" pitchFamily="34" charset="0"/>
              </a:rPr>
              <a:t>The Tudor </a:t>
            </a:r>
            <a:r>
              <a:rPr lang="en-US" dirty="0">
                <a:solidFill>
                  <a:srgbClr val="FF0000"/>
                </a:solidFill>
                <a:latin typeface="Lucida Sans" panose="020B0602030504020204" pitchFamily="34" charset="0"/>
              </a:rPr>
              <a:t>era</a:t>
            </a:r>
            <a:r>
              <a:rPr lang="en-US" dirty="0">
                <a:solidFill>
                  <a:srgbClr val="202124"/>
                </a:solidFill>
                <a:latin typeface="Lucida Sans" panose="020B0602030504020204" pitchFamily="34" charset="0"/>
              </a:rPr>
              <a:t> ended in 1603 when Queen Elizabeth I died.</a:t>
            </a:r>
          </a:p>
          <a:p>
            <a:pPr>
              <a:buFont typeface="+mj-lt"/>
              <a:buAutoNum type="arabicPeriod"/>
            </a:pPr>
            <a:endParaRPr lang="en-US" b="0" i="0" dirty="0">
              <a:solidFill>
                <a:srgbClr val="202124"/>
              </a:solidFill>
              <a:effectLst/>
              <a:latin typeface="Lucida Sans" panose="020B0602030504020204" pitchFamily="34" charset="0"/>
            </a:endParaRPr>
          </a:p>
          <a:p>
            <a:pPr>
              <a:buFont typeface="+mj-lt"/>
              <a:buAutoNum type="arabicPeriod"/>
            </a:pPr>
            <a:r>
              <a:rPr lang="en-US" dirty="0">
                <a:solidFill>
                  <a:srgbClr val="202124"/>
                </a:solidFill>
                <a:latin typeface="Lucida Sans" panose="020B0602030504020204" pitchFamily="34" charset="0"/>
              </a:rPr>
              <a:t>The Stuart era is famous for the Gunpowder Plot, the Great Fire of London, the Black Death and the English civil war.</a:t>
            </a:r>
          </a:p>
          <a:p>
            <a:endParaRPr lang="en-US" b="0" i="0" dirty="0">
              <a:solidFill>
                <a:srgbClr val="202124"/>
              </a:solidFill>
              <a:effectLst/>
              <a:latin typeface="Lucida Sans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93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A66A25F5FBDD42BEA93880A5EE515F" ma:contentTypeVersion="14" ma:contentTypeDescription="Create a new document." ma:contentTypeScope="" ma:versionID="8b3d37dddfbfbf2eb8339aecda71bd21">
  <xsd:schema xmlns:xsd="http://www.w3.org/2001/XMLSchema" xmlns:xs="http://www.w3.org/2001/XMLSchema" xmlns:p="http://schemas.microsoft.com/office/2006/metadata/properties" xmlns:ns2="b86d9d3b-eae5-4979-96a7-212553cd569c" xmlns:ns3="6ac663eb-1a1f-4149-8022-a7e8a84e6011" targetNamespace="http://schemas.microsoft.com/office/2006/metadata/properties" ma:root="true" ma:fieldsID="231707d0e0d25c74c0ac9bd2dbb277b7" ns2:_="" ns3:_="">
    <xsd:import namespace="b86d9d3b-eae5-4979-96a7-212553cd569c"/>
    <xsd:import namespace="6ac663eb-1a1f-4149-8022-a7e8a84e601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6d9d3b-eae5-4979-96a7-212553cd56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2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98412031-17cd-4842-a149-2f18cf39d73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c663eb-1a1f-4149-8022-a7e8a84e6011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06f721bc-cfc0-4992-b9ef-b76f40371825}" ma:internalName="TaxCatchAll" ma:showField="CatchAllData" ma:web="6ac663eb-1a1f-4149-8022-a7e8a84e601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ac663eb-1a1f-4149-8022-a7e8a84e6011" xsi:nil="true"/>
    <lcf76f155ced4ddcb4097134ff3c332f xmlns="b86d9d3b-eae5-4979-96a7-212553cd569c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99AC18C-59AC-4E76-A536-972C3A86D1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6d9d3b-eae5-4979-96a7-212553cd569c"/>
    <ds:schemaRef ds:uri="6ac663eb-1a1f-4149-8022-a7e8a84e60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1B3AC4E-8CE5-49E7-B284-25F2571ADDB9}">
  <ds:schemaRefs>
    <ds:schemaRef ds:uri="http://schemas.microsoft.com/office/2006/metadata/properties"/>
    <ds:schemaRef ds:uri="http://schemas.microsoft.com/office/infopath/2007/PartnerControls"/>
    <ds:schemaRef ds:uri="6ac663eb-1a1f-4149-8022-a7e8a84e6011"/>
    <ds:schemaRef ds:uri="b86d9d3b-eae5-4979-96a7-212553cd569c"/>
  </ds:schemaRefs>
</ds:datastoreItem>
</file>

<file path=customXml/itemProps3.xml><?xml version="1.0" encoding="utf-8"?>
<ds:datastoreItem xmlns:ds="http://schemas.openxmlformats.org/officeDocument/2006/customXml" ds:itemID="{7C254BA3-C6B8-403D-9D71-2EA03DE3B8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59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Lucida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Barritt</dc:creator>
  <cp:lastModifiedBy>Simon Miles</cp:lastModifiedBy>
  <cp:revision>12</cp:revision>
  <dcterms:created xsi:type="dcterms:W3CDTF">2023-01-05T11:49:21Z</dcterms:created>
  <dcterms:modified xsi:type="dcterms:W3CDTF">2023-09-06T12:46:38Z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0x01010009A66A25F5FBDD42BEA93880A5EE515F</vt:lpwstr>
  </property>
  <property fmtid="{D5CDD505-2E9C-101B-9397-08002B2CF9AE}" pid="3" name="Order">
    <vt:r8>12837000</vt:r8>
  </property>
  <property fmtid="{D5CDD505-2E9C-101B-9397-08002B2CF9AE}" pid="4" name="MediaServiceImageTags">
    <vt:lpwstr/>
  </property>
</Properties>
</file>