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41" r:id="rId6"/>
    <p:sldId id="342" r:id="rId7"/>
    <p:sldId id="343" r:id="rId8"/>
    <p:sldId id="359" r:id="rId9"/>
    <p:sldId id="347" r:id="rId10"/>
    <p:sldId id="348" r:id="rId11"/>
    <p:sldId id="350" r:id="rId12"/>
    <p:sldId id="351" r:id="rId13"/>
    <p:sldId id="352" r:id="rId14"/>
    <p:sldId id="358" r:id="rId15"/>
    <p:sldId id="357" r:id="rId16"/>
    <p:sldId id="33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DF4"/>
    <a:srgbClr val="44AE92"/>
    <a:srgbClr val="FF80BD"/>
    <a:srgbClr val="990000"/>
    <a:srgbClr val="2A0064"/>
    <a:srgbClr val="1E5645"/>
    <a:srgbClr val="F9BB1E"/>
    <a:srgbClr val="0D6798"/>
    <a:srgbClr val="CFF7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CD1117-7CF3-16CF-B394-FD367AC41DC4}" v="2" dt="2025-02-27T16:20:47.738"/>
    <p1510:client id="{5CAA4FF5-B0A4-27E7-8870-53472D357EF6}" v="154" dt="2025-02-27T12:16:38.1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Head" userId="S::dhead@kea.cornwall.sch.uk::72665f66-7e3c-4ca7-bb42-3b8ce867785d" providerId="AD" clId="Web-{24D02A2A-D69B-13F4-30EA-C30C8AF25DB9}"/>
    <pc:docChg chg="modSld">
      <pc:chgData name="Daniel Head" userId="S::dhead@kea.cornwall.sch.uk::72665f66-7e3c-4ca7-bb42-3b8ce867785d" providerId="AD" clId="Web-{24D02A2A-D69B-13F4-30EA-C30C8AF25DB9}" dt="2025-01-06T22:07:59.841" v="125" actId="20577"/>
      <pc:docMkLst>
        <pc:docMk/>
      </pc:docMkLst>
      <pc:sldChg chg="modSp">
        <pc:chgData name="Daniel Head" userId="S::dhead@kea.cornwall.sch.uk::72665f66-7e3c-4ca7-bb42-3b8ce867785d" providerId="AD" clId="Web-{24D02A2A-D69B-13F4-30EA-C30C8AF25DB9}" dt="2025-01-06T22:07:59.841" v="125" actId="20577"/>
        <pc:sldMkLst>
          <pc:docMk/>
          <pc:sldMk cId="1742905691" sldId="334"/>
        </pc:sldMkLst>
        <pc:spChg chg="mod">
          <ac:chgData name="Daniel Head" userId="S::dhead@kea.cornwall.sch.uk::72665f66-7e3c-4ca7-bb42-3b8ce867785d" providerId="AD" clId="Web-{24D02A2A-D69B-13F4-30EA-C30C8AF25DB9}" dt="2025-01-06T22:07:55.575" v="124" actId="20577"/>
          <ac:spMkLst>
            <pc:docMk/>
            <pc:sldMk cId="1742905691" sldId="334"/>
            <ac:spMk id="8" creationId="{ADD69A64-6731-ADE6-98A4-CB992B52D8A7}"/>
          </ac:spMkLst>
        </pc:spChg>
        <pc:spChg chg="mod">
          <ac:chgData name="Daniel Head" userId="S::dhead@kea.cornwall.sch.uk::72665f66-7e3c-4ca7-bb42-3b8ce867785d" providerId="AD" clId="Web-{24D02A2A-D69B-13F4-30EA-C30C8AF25DB9}" dt="2025-01-06T22:04:02.116" v="76" actId="1076"/>
          <ac:spMkLst>
            <pc:docMk/>
            <pc:sldMk cId="1742905691" sldId="334"/>
            <ac:spMk id="11" creationId="{7DF51366-9F3B-B206-6D35-9F3CB3A6BCEE}"/>
          </ac:spMkLst>
        </pc:spChg>
        <pc:spChg chg="mod">
          <ac:chgData name="Daniel Head" userId="S::dhead@kea.cornwall.sch.uk::72665f66-7e3c-4ca7-bb42-3b8ce867785d" providerId="AD" clId="Web-{24D02A2A-D69B-13F4-30EA-C30C8AF25DB9}" dt="2025-01-06T22:03:56.960" v="75" actId="20577"/>
          <ac:spMkLst>
            <pc:docMk/>
            <pc:sldMk cId="1742905691" sldId="334"/>
            <ac:spMk id="12" creationId="{D0132C31-EB0C-7003-C5CE-F3B5388F4AC9}"/>
          </ac:spMkLst>
        </pc:spChg>
        <pc:spChg chg="mod">
          <ac:chgData name="Daniel Head" userId="S::dhead@kea.cornwall.sch.uk::72665f66-7e3c-4ca7-bb42-3b8ce867785d" providerId="AD" clId="Web-{24D02A2A-D69B-13F4-30EA-C30C8AF25DB9}" dt="2025-01-06T22:07:59.841" v="125" actId="20577"/>
          <ac:spMkLst>
            <pc:docMk/>
            <pc:sldMk cId="1742905691" sldId="334"/>
            <ac:spMk id="17" creationId="{B05251C1-D6EA-CF76-8F08-274F6F1F7BDE}"/>
          </ac:spMkLst>
        </pc:spChg>
      </pc:sldChg>
      <pc:sldChg chg="modSp">
        <pc:chgData name="Daniel Head" userId="S::dhead@kea.cornwall.sch.uk::72665f66-7e3c-4ca7-bb42-3b8ce867785d" providerId="AD" clId="Web-{24D02A2A-D69B-13F4-30EA-C30C8AF25DB9}" dt="2025-01-06T21:57:02.949" v="5"/>
        <pc:sldMkLst>
          <pc:docMk/>
          <pc:sldMk cId="2488509185" sldId="347"/>
        </pc:sldMkLst>
        <pc:graphicFrameChg chg="mod modGraphic">
          <ac:chgData name="Daniel Head" userId="S::dhead@kea.cornwall.sch.uk::72665f66-7e3c-4ca7-bb42-3b8ce867785d" providerId="AD" clId="Web-{24D02A2A-D69B-13F4-30EA-C30C8AF25DB9}" dt="2025-01-06T21:57:02.949" v="5"/>
          <ac:graphicFrameMkLst>
            <pc:docMk/>
            <pc:sldMk cId="2488509185" sldId="347"/>
            <ac:graphicFrameMk id="6" creationId="{7278EE8C-B35D-46EF-4F18-1726D5EA9F89}"/>
          </ac:graphicFrameMkLst>
        </pc:graphicFrameChg>
      </pc:sldChg>
    </pc:docChg>
  </pc:docChgLst>
  <pc:docChgLst>
    <pc:chgData name="Daniel Head" userId="S::dhead@kea.cornwall.sch.uk::72665f66-7e3c-4ca7-bb42-3b8ce867785d" providerId="AD" clId="Web-{462681E4-B513-7C86-73C6-661B4BB2E5EB}"/>
    <pc:docChg chg="modSld">
      <pc:chgData name="Daniel Head" userId="S::dhead@kea.cornwall.sch.uk::72665f66-7e3c-4ca7-bb42-3b8ce867785d" providerId="AD" clId="Web-{462681E4-B513-7C86-73C6-661B4BB2E5EB}" dt="2025-01-06T21:54:55.346" v="15"/>
      <pc:docMkLst>
        <pc:docMk/>
      </pc:docMkLst>
      <pc:sldChg chg="modSp">
        <pc:chgData name="Daniel Head" userId="S::dhead@kea.cornwall.sch.uk::72665f66-7e3c-4ca7-bb42-3b8ce867785d" providerId="AD" clId="Web-{462681E4-B513-7C86-73C6-661B4BB2E5EB}" dt="2025-01-06T21:54:55.346" v="15"/>
        <pc:sldMkLst>
          <pc:docMk/>
          <pc:sldMk cId="2488509185" sldId="347"/>
        </pc:sldMkLst>
        <pc:spChg chg="mod">
          <ac:chgData name="Daniel Head" userId="S::dhead@kea.cornwall.sch.uk::72665f66-7e3c-4ca7-bb42-3b8ce867785d" providerId="AD" clId="Web-{462681E4-B513-7C86-73C6-661B4BB2E5EB}" dt="2025-01-06T21:54:45.158" v="11" actId="20577"/>
          <ac:spMkLst>
            <pc:docMk/>
            <pc:sldMk cId="2488509185" sldId="347"/>
            <ac:spMk id="3" creationId="{1D0AE361-798B-E689-391E-1400D6D59991}"/>
          </ac:spMkLst>
        </pc:spChg>
        <pc:graphicFrameChg chg="mod modGraphic">
          <ac:chgData name="Daniel Head" userId="S::dhead@kea.cornwall.sch.uk::72665f66-7e3c-4ca7-bb42-3b8ce867785d" providerId="AD" clId="Web-{462681E4-B513-7C86-73C6-661B4BB2E5EB}" dt="2025-01-06T21:54:55.346" v="15"/>
          <ac:graphicFrameMkLst>
            <pc:docMk/>
            <pc:sldMk cId="2488509185" sldId="347"/>
            <ac:graphicFrameMk id="6" creationId="{7278EE8C-B35D-46EF-4F18-1726D5EA9F89}"/>
          </ac:graphicFrameMkLst>
        </pc:graphicFrameChg>
      </pc:sldChg>
    </pc:docChg>
  </pc:docChgLst>
  <pc:docChgLst>
    <pc:chgData name="Michael Barritt" userId="5b04a04a-4de8-4536-afea-f6a1c02bb76b" providerId="ADAL" clId="{E02070B7-6126-458B-8A67-B9622C8AA0FD}"/>
    <pc:docChg chg="undo custSel addSld delSld modSld sldOrd">
      <pc:chgData name="Michael Barritt" userId="5b04a04a-4de8-4536-afea-f6a1c02bb76b" providerId="ADAL" clId="{E02070B7-6126-458B-8A67-B9622C8AA0FD}" dt="2024-12-11T12:50:29.546" v="914" actId="1076"/>
      <pc:docMkLst>
        <pc:docMk/>
      </pc:docMkLst>
      <pc:sldChg chg="ord">
        <pc:chgData name="Michael Barritt" userId="5b04a04a-4de8-4536-afea-f6a1c02bb76b" providerId="ADAL" clId="{E02070B7-6126-458B-8A67-B9622C8AA0FD}" dt="2024-12-11T12:05:34.160" v="489"/>
        <pc:sldMkLst>
          <pc:docMk/>
          <pc:sldMk cId="2798840644" sldId="256"/>
        </pc:sldMkLst>
      </pc:sldChg>
      <pc:sldChg chg="del">
        <pc:chgData name="Michael Barritt" userId="5b04a04a-4de8-4536-afea-f6a1c02bb76b" providerId="ADAL" clId="{E02070B7-6126-458B-8A67-B9622C8AA0FD}" dt="2024-12-11T11:41:33.093" v="22" actId="47"/>
        <pc:sldMkLst>
          <pc:docMk/>
          <pc:sldMk cId="2401925231" sldId="304"/>
        </pc:sldMkLst>
      </pc:sldChg>
      <pc:sldChg chg="del">
        <pc:chgData name="Michael Barritt" userId="5b04a04a-4de8-4536-afea-f6a1c02bb76b" providerId="ADAL" clId="{E02070B7-6126-458B-8A67-B9622C8AA0FD}" dt="2024-12-11T11:41:38.593" v="25" actId="47"/>
        <pc:sldMkLst>
          <pc:docMk/>
          <pc:sldMk cId="2197668818" sldId="310"/>
        </pc:sldMkLst>
      </pc:sldChg>
      <pc:sldChg chg="del">
        <pc:chgData name="Michael Barritt" userId="5b04a04a-4de8-4536-afea-f6a1c02bb76b" providerId="ADAL" clId="{E02070B7-6126-458B-8A67-B9622C8AA0FD}" dt="2024-12-11T11:42:41.783" v="59" actId="47"/>
        <pc:sldMkLst>
          <pc:docMk/>
          <pc:sldMk cId="2204468205" sldId="311"/>
        </pc:sldMkLst>
      </pc:sldChg>
      <pc:sldChg chg="del">
        <pc:chgData name="Michael Barritt" userId="5b04a04a-4de8-4536-afea-f6a1c02bb76b" providerId="ADAL" clId="{E02070B7-6126-458B-8A67-B9622C8AA0FD}" dt="2024-12-11T11:43:20.473" v="77" actId="47"/>
        <pc:sldMkLst>
          <pc:docMk/>
          <pc:sldMk cId="1574716398" sldId="312"/>
        </pc:sldMkLst>
      </pc:sldChg>
      <pc:sldChg chg="del">
        <pc:chgData name="Michael Barritt" userId="5b04a04a-4de8-4536-afea-f6a1c02bb76b" providerId="ADAL" clId="{E02070B7-6126-458B-8A67-B9622C8AA0FD}" dt="2024-12-11T11:43:57.682" v="97" actId="47"/>
        <pc:sldMkLst>
          <pc:docMk/>
          <pc:sldMk cId="3431273280" sldId="313"/>
        </pc:sldMkLst>
      </pc:sldChg>
      <pc:sldChg chg="del">
        <pc:chgData name="Michael Barritt" userId="5b04a04a-4de8-4536-afea-f6a1c02bb76b" providerId="ADAL" clId="{E02070B7-6126-458B-8A67-B9622C8AA0FD}" dt="2024-12-11T11:41:35.528" v="23" actId="47"/>
        <pc:sldMkLst>
          <pc:docMk/>
          <pc:sldMk cId="1334155363" sldId="314"/>
        </pc:sldMkLst>
      </pc:sldChg>
      <pc:sldChg chg="del">
        <pc:chgData name="Michael Barritt" userId="5b04a04a-4de8-4536-afea-f6a1c02bb76b" providerId="ADAL" clId="{E02070B7-6126-458B-8A67-B9622C8AA0FD}" dt="2024-12-11T11:41:36.974" v="24" actId="47"/>
        <pc:sldMkLst>
          <pc:docMk/>
          <pc:sldMk cId="1074238112" sldId="315"/>
        </pc:sldMkLst>
      </pc:sldChg>
      <pc:sldChg chg="addSp modSp mod">
        <pc:chgData name="Michael Barritt" userId="5b04a04a-4de8-4536-afea-f6a1c02bb76b" providerId="ADAL" clId="{E02070B7-6126-458B-8A67-B9622C8AA0FD}" dt="2024-12-11T12:50:29.546" v="914" actId="1076"/>
        <pc:sldMkLst>
          <pc:docMk/>
          <pc:sldMk cId="1742905691" sldId="334"/>
        </pc:sldMkLst>
        <pc:spChg chg="add mod">
          <ac:chgData name="Michael Barritt" userId="5b04a04a-4de8-4536-afea-f6a1c02bb76b" providerId="ADAL" clId="{E02070B7-6126-458B-8A67-B9622C8AA0FD}" dt="2024-12-11T11:51:08.258" v="237" actId="1076"/>
          <ac:spMkLst>
            <pc:docMk/>
            <pc:sldMk cId="1742905691" sldId="334"/>
            <ac:spMk id="8" creationId="{ADD69A64-6731-ADE6-98A4-CB992B52D8A7}"/>
          </ac:spMkLst>
        </pc:spChg>
        <pc:spChg chg="mod">
          <ac:chgData name="Michael Barritt" userId="5b04a04a-4de8-4536-afea-f6a1c02bb76b" providerId="ADAL" clId="{E02070B7-6126-458B-8A67-B9622C8AA0FD}" dt="2024-12-11T11:51:47.425" v="343" actId="404"/>
          <ac:spMkLst>
            <pc:docMk/>
            <pc:sldMk cId="1742905691" sldId="334"/>
            <ac:spMk id="10" creationId="{ED45CF48-B704-0963-D0FD-06FCDABD8BC4}"/>
          </ac:spMkLst>
        </pc:spChg>
        <pc:spChg chg="mod">
          <ac:chgData name="Michael Barritt" userId="5b04a04a-4de8-4536-afea-f6a1c02bb76b" providerId="ADAL" clId="{E02070B7-6126-458B-8A67-B9622C8AA0FD}" dt="2024-12-11T12:49:36.091" v="912" actId="20577"/>
          <ac:spMkLst>
            <pc:docMk/>
            <pc:sldMk cId="1742905691" sldId="334"/>
            <ac:spMk id="11" creationId="{7DF51366-9F3B-B206-6D35-9F3CB3A6BCEE}"/>
          </ac:spMkLst>
        </pc:spChg>
        <pc:spChg chg="mod">
          <ac:chgData name="Michael Barritt" userId="5b04a04a-4de8-4536-afea-f6a1c02bb76b" providerId="ADAL" clId="{E02070B7-6126-458B-8A67-B9622C8AA0FD}" dt="2024-12-11T11:51:27.025" v="298" actId="1076"/>
          <ac:spMkLst>
            <pc:docMk/>
            <pc:sldMk cId="1742905691" sldId="334"/>
            <ac:spMk id="12" creationId="{D0132C31-EB0C-7003-C5CE-F3B5388F4AC9}"/>
          </ac:spMkLst>
        </pc:spChg>
        <pc:spChg chg="mod">
          <ac:chgData name="Michael Barritt" userId="5b04a04a-4de8-4536-afea-f6a1c02bb76b" providerId="ADAL" clId="{E02070B7-6126-458B-8A67-B9622C8AA0FD}" dt="2024-12-11T12:48:36.442" v="884" actId="20577"/>
          <ac:spMkLst>
            <pc:docMk/>
            <pc:sldMk cId="1742905691" sldId="334"/>
            <ac:spMk id="13" creationId="{4BFFAF24-AA8D-C423-4CA1-CF890BC10CF6}"/>
          </ac:spMkLst>
        </pc:spChg>
        <pc:spChg chg="mod">
          <ac:chgData name="Michael Barritt" userId="5b04a04a-4de8-4536-afea-f6a1c02bb76b" providerId="ADAL" clId="{E02070B7-6126-458B-8A67-B9622C8AA0FD}" dt="2024-12-11T12:05:20.655" v="487" actId="20577"/>
          <ac:spMkLst>
            <pc:docMk/>
            <pc:sldMk cId="1742905691" sldId="334"/>
            <ac:spMk id="14" creationId="{BAC8BDDC-D8B6-4499-D833-99E63115CC78}"/>
          </ac:spMkLst>
        </pc:spChg>
        <pc:spChg chg="mod">
          <ac:chgData name="Michael Barritt" userId="5b04a04a-4de8-4536-afea-f6a1c02bb76b" providerId="ADAL" clId="{E02070B7-6126-458B-8A67-B9622C8AA0FD}" dt="2024-12-11T12:00:13.778" v="409" actId="1076"/>
          <ac:spMkLst>
            <pc:docMk/>
            <pc:sldMk cId="1742905691" sldId="334"/>
            <ac:spMk id="16" creationId="{4F0C37BE-E9AB-5433-B958-F6B41C82155C}"/>
          </ac:spMkLst>
        </pc:spChg>
        <pc:picChg chg="mod">
          <ac:chgData name="Michael Barritt" userId="5b04a04a-4de8-4536-afea-f6a1c02bb76b" providerId="ADAL" clId="{E02070B7-6126-458B-8A67-B9622C8AA0FD}" dt="2024-12-11T12:50:29.546" v="914" actId="1076"/>
          <ac:picMkLst>
            <pc:docMk/>
            <pc:sldMk cId="1742905691" sldId="334"/>
            <ac:picMk id="3" creationId="{E307F599-E8E8-6161-3598-97B7EE2F35AB}"/>
          </ac:picMkLst>
        </pc:picChg>
        <pc:picChg chg="add mod">
          <ac:chgData name="Michael Barritt" userId="5b04a04a-4de8-4536-afea-f6a1c02bb76b" providerId="ADAL" clId="{E02070B7-6126-458B-8A67-B9622C8AA0FD}" dt="2024-12-11T11:50:14.214" v="184" actId="1076"/>
          <ac:picMkLst>
            <pc:docMk/>
            <pc:sldMk cId="1742905691" sldId="334"/>
            <ac:picMk id="5" creationId="{CF73C642-7224-D59D-C229-2CF26A463590}"/>
          </ac:picMkLst>
        </pc:picChg>
        <pc:picChg chg="add mod">
          <ac:chgData name="Michael Barritt" userId="5b04a04a-4de8-4536-afea-f6a1c02bb76b" providerId="ADAL" clId="{E02070B7-6126-458B-8A67-B9622C8AA0FD}" dt="2024-12-11T11:50:48.406" v="188" actId="1076"/>
          <ac:picMkLst>
            <pc:docMk/>
            <pc:sldMk cId="1742905691" sldId="334"/>
            <ac:picMk id="6" creationId="{BBC4260F-2A9E-8D73-D066-2370D4BFD506}"/>
          </ac:picMkLst>
        </pc:picChg>
        <pc:picChg chg="mod">
          <ac:chgData name="Michael Barritt" userId="5b04a04a-4de8-4536-afea-f6a1c02bb76b" providerId="ADAL" clId="{E02070B7-6126-458B-8A67-B9622C8AA0FD}" dt="2024-12-11T11:50:50.344" v="189" actId="1076"/>
          <ac:picMkLst>
            <pc:docMk/>
            <pc:sldMk cId="1742905691" sldId="334"/>
            <ac:picMk id="1030" creationId="{B5BC1DBB-AEAF-AC9D-F884-4D015803ED3C}"/>
          </ac:picMkLst>
        </pc:picChg>
      </pc:sldChg>
      <pc:sldChg chg="add del">
        <pc:chgData name="Michael Barritt" userId="5b04a04a-4de8-4536-afea-f6a1c02bb76b" providerId="ADAL" clId="{E02070B7-6126-458B-8A67-B9622C8AA0FD}" dt="2024-12-11T11:44:21.721" v="106" actId="47"/>
        <pc:sldMkLst>
          <pc:docMk/>
          <pc:sldMk cId="2460500145" sldId="335"/>
        </pc:sldMkLst>
      </pc:sldChg>
      <pc:sldChg chg="del">
        <pc:chgData name="Michael Barritt" userId="5b04a04a-4de8-4536-afea-f6a1c02bb76b" providerId="ADAL" clId="{E02070B7-6126-458B-8A67-B9622C8AA0FD}" dt="2024-12-11T11:43:03.257" v="68" actId="47"/>
        <pc:sldMkLst>
          <pc:docMk/>
          <pc:sldMk cId="1406135269" sldId="336"/>
        </pc:sldMkLst>
      </pc:sldChg>
      <pc:sldChg chg="del">
        <pc:chgData name="Michael Barritt" userId="5b04a04a-4de8-4536-afea-f6a1c02bb76b" providerId="ADAL" clId="{E02070B7-6126-458B-8A67-B9622C8AA0FD}" dt="2024-12-11T11:44:43.631" v="118" actId="47"/>
        <pc:sldMkLst>
          <pc:docMk/>
          <pc:sldMk cId="2253632731" sldId="337"/>
        </pc:sldMkLst>
      </pc:sldChg>
      <pc:sldChg chg="del">
        <pc:chgData name="Michael Barritt" userId="5b04a04a-4de8-4536-afea-f6a1c02bb76b" providerId="ADAL" clId="{E02070B7-6126-458B-8A67-B9622C8AA0FD}" dt="2024-12-11T11:43:39.447" v="84" actId="47"/>
        <pc:sldMkLst>
          <pc:docMk/>
          <pc:sldMk cId="2679408176" sldId="338"/>
        </pc:sldMkLst>
      </pc:sldChg>
      <pc:sldChg chg="del">
        <pc:chgData name="Michael Barritt" userId="5b04a04a-4de8-4536-afea-f6a1c02bb76b" providerId="ADAL" clId="{E02070B7-6126-458B-8A67-B9622C8AA0FD}" dt="2024-12-11T11:42:07.431" v="44" actId="47"/>
        <pc:sldMkLst>
          <pc:docMk/>
          <pc:sldMk cId="2357822491" sldId="340"/>
        </pc:sldMkLst>
      </pc:sldChg>
      <pc:sldChg chg="addSp delSp modSp mod delAnim modAnim">
        <pc:chgData name="Michael Barritt" userId="5b04a04a-4de8-4536-afea-f6a1c02bb76b" providerId="ADAL" clId="{E02070B7-6126-458B-8A67-B9622C8AA0FD}" dt="2024-12-11T12:33:06.145" v="790"/>
        <pc:sldMkLst>
          <pc:docMk/>
          <pc:sldMk cId="1476182597" sldId="341"/>
        </pc:sldMkLst>
        <pc:spChg chg="mod">
          <ac:chgData name="Michael Barritt" userId="5b04a04a-4de8-4536-afea-f6a1c02bb76b" providerId="ADAL" clId="{E02070B7-6126-458B-8A67-B9622C8AA0FD}" dt="2024-12-11T11:57:15.636" v="372" actId="34135"/>
          <ac:spMkLst>
            <pc:docMk/>
            <pc:sldMk cId="1476182597" sldId="341"/>
            <ac:spMk id="4" creationId="{F4BFC0B5-85E9-E1BC-C4CF-96207C9E8ED4}"/>
          </ac:spMkLst>
        </pc:spChg>
        <pc:spChg chg="mod">
          <ac:chgData name="Michael Barritt" userId="5b04a04a-4de8-4536-afea-f6a1c02bb76b" providerId="ADAL" clId="{E02070B7-6126-458B-8A67-B9622C8AA0FD}" dt="2024-12-11T12:33:05.017" v="789" actId="14100"/>
          <ac:spMkLst>
            <pc:docMk/>
            <pc:sldMk cId="1476182597" sldId="341"/>
            <ac:spMk id="28" creationId="{BB19C2ED-194F-631D-1FAE-66B9DF775A7E}"/>
          </ac:spMkLst>
        </pc:spChg>
        <pc:graphicFrameChg chg="add mod">
          <ac:chgData name="Michael Barritt" userId="5b04a04a-4de8-4536-afea-f6a1c02bb76b" providerId="ADAL" clId="{E02070B7-6126-458B-8A67-B9622C8AA0FD}" dt="2024-12-11T12:33:06.145" v="790"/>
          <ac:graphicFrameMkLst>
            <pc:docMk/>
            <pc:sldMk cId="1476182597" sldId="341"/>
            <ac:graphicFrameMk id="5" creationId="{C3B78703-E9E8-8663-D8C6-EB25FAB26317}"/>
          </ac:graphicFrameMkLst>
        </pc:graphicFrameChg>
      </pc:sldChg>
      <pc:sldChg chg="addSp modSp mod">
        <pc:chgData name="Michael Barritt" userId="5b04a04a-4de8-4536-afea-f6a1c02bb76b" providerId="ADAL" clId="{E02070B7-6126-458B-8A67-B9622C8AA0FD}" dt="2024-12-11T12:32:54.244" v="785" actId="1076"/>
        <pc:sldMkLst>
          <pc:docMk/>
          <pc:sldMk cId="3363650044" sldId="342"/>
        </pc:sldMkLst>
        <pc:spChg chg="mod">
          <ac:chgData name="Michael Barritt" userId="5b04a04a-4de8-4536-afea-f6a1c02bb76b" providerId="ADAL" clId="{E02070B7-6126-458B-8A67-B9622C8AA0FD}" dt="2024-12-11T11:57:19.720" v="373" actId="34135"/>
          <ac:spMkLst>
            <pc:docMk/>
            <pc:sldMk cId="3363650044" sldId="342"/>
            <ac:spMk id="4" creationId="{D50D8355-BBD6-D23D-3003-22CC4933E75B}"/>
          </ac:spMkLst>
        </pc:spChg>
        <pc:spChg chg="mod">
          <ac:chgData name="Michael Barritt" userId="5b04a04a-4de8-4536-afea-f6a1c02bb76b" providerId="ADAL" clId="{E02070B7-6126-458B-8A67-B9622C8AA0FD}" dt="2024-12-11T12:32:54.244" v="785" actId="1076"/>
          <ac:spMkLst>
            <pc:docMk/>
            <pc:sldMk cId="3363650044" sldId="342"/>
            <ac:spMk id="28" creationId="{87D907B8-4EB4-11ED-528B-376224142075}"/>
          </ac:spMkLst>
        </pc:spChg>
        <pc:graphicFrameChg chg="add mod">
          <ac:chgData name="Michael Barritt" userId="5b04a04a-4de8-4536-afea-f6a1c02bb76b" providerId="ADAL" clId="{E02070B7-6126-458B-8A67-B9622C8AA0FD}" dt="2024-12-11T12:32:37.361" v="783" actId="1076"/>
          <ac:graphicFrameMkLst>
            <pc:docMk/>
            <pc:sldMk cId="3363650044" sldId="342"/>
            <ac:graphicFrameMk id="2" creationId="{3BBFF86A-C762-D40E-5E5A-B638B43B84D5}"/>
          </ac:graphicFrameMkLst>
        </pc:graphicFrameChg>
      </pc:sldChg>
      <pc:sldChg chg="addSp modSp mod">
        <pc:chgData name="Michael Barritt" userId="5b04a04a-4de8-4536-afea-f6a1c02bb76b" providerId="ADAL" clId="{E02070B7-6126-458B-8A67-B9622C8AA0FD}" dt="2024-12-11T12:32:20.698" v="775" actId="1076"/>
        <pc:sldMkLst>
          <pc:docMk/>
          <pc:sldMk cId="2986513401" sldId="343"/>
        </pc:sldMkLst>
        <pc:spChg chg="mod">
          <ac:chgData name="Michael Barritt" userId="5b04a04a-4de8-4536-afea-f6a1c02bb76b" providerId="ADAL" clId="{E02070B7-6126-458B-8A67-B9622C8AA0FD}" dt="2024-12-11T12:32:14.885" v="773" actId="14100"/>
          <ac:spMkLst>
            <pc:docMk/>
            <pc:sldMk cId="2986513401" sldId="343"/>
            <ac:spMk id="3" creationId="{DF563CF7-19DF-5F57-68D6-74E306A3B597}"/>
          </ac:spMkLst>
        </pc:spChg>
        <pc:spChg chg="mod">
          <ac:chgData name="Michael Barritt" userId="5b04a04a-4de8-4536-afea-f6a1c02bb76b" providerId="ADAL" clId="{E02070B7-6126-458B-8A67-B9622C8AA0FD}" dt="2024-12-11T11:57:27.180" v="375" actId="34135"/>
          <ac:spMkLst>
            <pc:docMk/>
            <pc:sldMk cId="2986513401" sldId="343"/>
            <ac:spMk id="4" creationId="{9DEE6284-6CD3-A9C9-FB02-5B48A71DC6C9}"/>
          </ac:spMkLst>
        </pc:spChg>
        <pc:graphicFrameChg chg="add mod">
          <ac:chgData name="Michael Barritt" userId="5b04a04a-4de8-4536-afea-f6a1c02bb76b" providerId="ADAL" clId="{E02070B7-6126-458B-8A67-B9622C8AA0FD}" dt="2024-12-11T12:32:20.698" v="775" actId="1076"/>
          <ac:graphicFrameMkLst>
            <pc:docMk/>
            <pc:sldMk cId="2986513401" sldId="343"/>
            <ac:graphicFrameMk id="5" creationId="{FE42ED3A-9E50-F5B3-EDEC-A98C9596E464}"/>
          </ac:graphicFrameMkLst>
        </pc:graphicFrameChg>
      </pc:sldChg>
      <pc:sldChg chg="addSp delSp modSp new del mod">
        <pc:chgData name="Michael Barritt" userId="5b04a04a-4de8-4536-afea-f6a1c02bb76b" providerId="ADAL" clId="{E02070B7-6126-458B-8A67-B9622C8AA0FD}" dt="2024-12-11T11:41:30.547" v="21" actId="47"/>
        <pc:sldMkLst>
          <pc:docMk/>
          <pc:sldMk cId="2993105978" sldId="344"/>
        </pc:sldMkLst>
      </pc:sldChg>
      <pc:sldChg chg="addSp delSp modSp add mod ord modAnim">
        <pc:chgData name="Michael Barritt" userId="5b04a04a-4de8-4536-afea-f6a1c02bb76b" providerId="ADAL" clId="{E02070B7-6126-458B-8A67-B9622C8AA0FD}" dt="2024-12-11T12:46:41.327" v="828"/>
        <pc:sldMkLst>
          <pc:docMk/>
          <pc:sldMk cId="2455754189" sldId="345"/>
        </pc:sldMkLst>
      </pc:sldChg>
      <pc:sldChg chg="addSp delSp modSp add mod delAnim modAnim">
        <pc:chgData name="Michael Barritt" userId="5b04a04a-4de8-4536-afea-f6a1c02bb76b" providerId="ADAL" clId="{E02070B7-6126-458B-8A67-B9622C8AA0FD}" dt="2024-12-11T12:46:46.623" v="830"/>
        <pc:sldMkLst>
          <pc:docMk/>
          <pc:sldMk cId="1947323490" sldId="346"/>
        </pc:sldMkLst>
      </pc:sldChg>
      <pc:sldChg chg="addSp delSp modSp add mod">
        <pc:chgData name="Michael Barritt" userId="5b04a04a-4de8-4536-afea-f6a1c02bb76b" providerId="ADAL" clId="{E02070B7-6126-458B-8A67-B9622C8AA0FD}" dt="2024-12-11T12:33:32.513" v="799"/>
        <pc:sldMkLst>
          <pc:docMk/>
          <pc:sldMk cId="2488509185" sldId="347"/>
        </pc:sldMkLst>
        <pc:spChg chg="mod">
          <ac:chgData name="Michael Barritt" userId="5b04a04a-4de8-4536-afea-f6a1c02bb76b" providerId="ADAL" clId="{E02070B7-6126-458B-8A67-B9622C8AA0FD}" dt="2024-12-11T12:33:31.469" v="798" actId="14100"/>
          <ac:spMkLst>
            <pc:docMk/>
            <pc:sldMk cId="2488509185" sldId="347"/>
            <ac:spMk id="3" creationId="{1D0AE361-798B-E689-391E-1400D6D59991}"/>
          </ac:spMkLst>
        </pc:spChg>
        <pc:spChg chg="mod">
          <ac:chgData name="Michael Barritt" userId="5b04a04a-4de8-4536-afea-f6a1c02bb76b" providerId="ADAL" clId="{E02070B7-6126-458B-8A67-B9622C8AA0FD}" dt="2024-12-11T11:57:54.621" v="385" actId="34135"/>
          <ac:spMkLst>
            <pc:docMk/>
            <pc:sldMk cId="2488509185" sldId="347"/>
            <ac:spMk id="4" creationId="{6B8F37CA-FC11-8BC9-4759-6CC17EA167F8}"/>
          </ac:spMkLst>
        </pc:spChg>
        <pc:spChg chg="add">
          <ac:chgData name="Michael Barritt" userId="5b04a04a-4de8-4536-afea-f6a1c02bb76b" providerId="ADAL" clId="{E02070B7-6126-458B-8A67-B9622C8AA0FD}" dt="2024-12-11T11:42:17.762" v="48" actId="26606"/>
          <ac:spMkLst>
            <pc:docMk/>
            <pc:sldMk cId="2488509185" sldId="347"/>
            <ac:spMk id="256" creationId="{5A0118C5-4F8D-4CF4-BADD-53FEACC6C42A}"/>
          </ac:spMkLst>
        </pc:spChg>
        <pc:spChg chg="add">
          <ac:chgData name="Michael Barritt" userId="5b04a04a-4de8-4536-afea-f6a1c02bb76b" providerId="ADAL" clId="{E02070B7-6126-458B-8A67-B9622C8AA0FD}" dt="2024-12-11T11:42:17.762" v="48" actId="26606"/>
          <ac:spMkLst>
            <pc:docMk/>
            <pc:sldMk cId="2488509185" sldId="347"/>
            <ac:spMk id="258" creationId="{F98F79A4-A6C7-4101-B1E9-27E05CB7CFA0}"/>
          </ac:spMkLst>
        </pc:spChg>
        <pc:spChg chg="add">
          <ac:chgData name="Michael Barritt" userId="5b04a04a-4de8-4536-afea-f6a1c02bb76b" providerId="ADAL" clId="{E02070B7-6126-458B-8A67-B9622C8AA0FD}" dt="2024-12-11T11:42:17.762" v="48" actId="26606"/>
          <ac:spMkLst>
            <pc:docMk/>
            <pc:sldMk cId="2488509185" sldId="347"/>
            <ac:spMk id="260" creationId="{79AFCB35-9C04-4524-A0B1-57FF6865D013}"/>
          </ac:spMkLst>
        </pc:spChg>
        <pc:spChg chg="add">
          <ac:chgData name="Michael Barritt" userId="5b04a04a-4de8-4536-afea-f6a1c02bb76b" providerId="ADAL" clId="{E02070B7-6126-458B-8A67-B9622C8AA0FD}" dt="2024-12-11T11:42:17.762" v="48" actId="26606"/>
          <ac:spMkLst>
            <pc:docMk/>
            <pc:sldMk cId="2488509185" sldId="347"/>
            <ac:spMk id="262" creationId="{D11AD2AD-0BA0-4DD3-8EEA-84686A0E718C}"/>
          </ac:spMkLst>
        </pc:spChg>
        <pc:spChg chg="add">
          <ac:chgData name="Michael Barritt" userId="5b04a04a-4de8-4536-afea-f6a1c02bb76b" providerId="ADAL" clId="{E02070B7-6126-458B-8A67-B9622C8AA0FD}" dt="2024-12-11T11:42:17.762" v="48" actId="26606"/>
          <ac:spMkLst>
            <pc:docMk/>
            <pc:sldMk cId="2488509185" sldId="347"/>
            <ac:spMk id="264" creationId="{83C8019B-3985-409B-9B87-494B974EE9A2}"/>
          </ac:spMkLst>
        </pc:spChg>
        <pc:spChg chg="add">
          <ac:chgData name="Michael Barritt" userId="5b04a04a-4de8-4536-afea-f6a1c02bb76b" providerId="ADAL" clId="{E02070B7-6126-458B-8A67-B9622C8AA0FD}" dt="2024-12-11T11:42:17.762" v="48" actId="26606"/>
          <ac:spMkLst>
            <pc:docMk/>
            <pc:sldMk cId="2488509185" sldId="347"/>
            <ac:spMk id="266" creationId="{9E5C5460-229E-46C8-A712-CC317985420F}"/>
          </ac:spMkLst>
        </pc:spChg>
        <pc:spChg chg="add">
          <ac:chgData name="Michael Barritt" userId="5b04a04a-4de8-4536-afea-f6a1c02bb76b" providerId="ADAL" clId="{E02070B7-6126-458B-8A67-B9622C8AA0FD}" dt="2024-12-11T11:42:17.762" v="48" actId="26606"/>
          <ac:spMkLst>
            <pc:docMk/>
            <pc:sldMk cId="2488509185" sldId="347"/>
            <ac:spMk id="268" creationId="{B85A4DB3-61AA-49A1-85A9-B3397CD519AB}"/>
          </ac:spMkLst>
        </pc:spChg>
        <pc:grpChg chg="add">
          <ac:chgData name="Michael Barritt" userId="5b04a04a-4de8-4536-afea-f6a1c02bb76b" providerId="ADAL" clId="{E02070B7-6126-458B-8A67-B9622C8AA0FD}" dt="2024-12-11T11:42:17.762" v="48" actId="26606"/>
          <ac:grpSpMkLst>
            <pc:docMk/>
            <pc:sldMk cId="2488509185" sldId="347"/>
            <ac:grpSpMk id="270" creationId="{0C156BF8-7FF7-440F-BE2B-417DFFE8BFA5}"/>
          </ac:grpSpMkLst>
        </pc:grpChg>
        <pc:graphicFrameChg chg="add mod">
          <ac:chgData name="Michael Barritt" userId="5b04a04a-4de8-4536-afea-f6a1c02bb76b" providerId="ADAL" clId="{E02070B7-6126-458B-8A67-B9622C8AA0FD}" dt="2024-12-11T12:33:32.513" v="799"/>
          <ac:graphicFrameMkLst>
            <pc:docMk/>
            <pc:sldMk cId="2488509185" sldId="347"/>
            <ac:graphicFrameMk id="6" creationId="{7278EE8C-B35D-46EF-4F18-1726D5EA9F89}"/>
          </ac:graphicFrameMkLst>
        </pc:graphicFrameChg>
        <pc:picChg chg="add mod">
          <ac:chgData name="Michael Barritt" userId="5b04a04a-4de8-4536-afea-f6a1c02bb76b" providerId="ADAL" clId="{E02070B7-6126-458B-8A67-B9622C8AA0FD}" dt="2024-12-11T11:42:17.762" v="48" actId="26606"/>
          <ac:picMkLst>
            <pc:docMk/>
            <pc:sldMk cId="2488509185" sldId="347"/>
            <ac:picMk id="5" creationId="{EBDFC529-451F-4D98-9835-374F03C58277}"/>
          </ac:picMkLst>
        </pc:picChg>
      </pc:sldChg>
      <pc:sldChg chg="addSp delSp modSp add mod delAnim modAnim">
        <pc:chgData name="Michael Barritt" userId="5b04a04a-4de8-4536-afea-f6a1c02bb76b" providerId="ADAL" clId="{E02070B7-6126-458B-8A67-B9622C8AA0FD}" dt="2024-12-11T12:46:50.912" v="832"/>
        <pc:sldMkLst>
          <pc:docMk/>
          <pc:sldMk cId="3281868268" sldId="348"/>
        </pc:sldMkLst>
        <pc:spChg chg="mod">
          <ac:chgData name="Michael Barritt" userId="5b04a04a-4de8-4536-afea-f6a1c02bb76b" providerId="ADAL" clId="{E02070B7-6126-458B-8A67-B9622C8AA0FD}" dt="2024-12-11T12:33:40.227" v="802" actId="14100"/>
          <ac:spMkLst>
            <pc:docMk/>
            <pc:sldMk cId="3281868268" sldId="348"/>
            <ac:spMk id="3" creationId="{23405063-F866-60BA-77CA-7B7433D68331}"/>
          </ac:spMkLst>
        </pc:spChg>
        <pc:spChg chg="mod">
          <ac:chgData name="Michael Barritt" userId="5b04a04a-4de8-4536-afea-f6a1c02bb76b" providerId="ADAL" clId="{E02070B7-6126-458B-8A67-B9622C8AA0FD}" dt="2024-12-11T11:58:03.359" v="388" actId="34135"/>
          <ac:spMkLst>
            <pc:docMk/>
            <pc:sldMk cId="3281868268" sldId="348"/>
            <ac:spMk id="4" creationId="{E17D0A2A-8F7C-06F9-B1CD-2EEC200E3F43}"/>
          </ac:spMkLst>
        </pc:spChg>
        <pc:spChg chg="add mod">
          <ac:chgData name="Michael Barritt" userId="5b04a04a-4de8-4536-afea-f6a1c02bb76b" providerId="ADAL" clId="{E02070B7-6126-458B-8A67-B9622C8AA0FD}" dt="2024-12-11T12:46:50.912" v="832"/>
          <ac:spMkLst>
            <pc:docMk/>
            <pc:sldMk cId="3281868268" sldId="348"/>
            <ac:spMk id="9" creationId="{EFCA770C-AEFC-47B5-9911-6B7D35DE1D42}"/>
          </ac:spMkLst>
        </pc:spChg>
        <pc:spChg chg="add">
          <ac:chgData name="Michael Barritt" userId="5b04a04a-4de8-4536-afea-f6a1c02bb76b" providerId="ADAL" clId="{E02070B7-6126-458B-8A67-B9622C8AA0FD}" dt="2024-12-11T11:42:57.458" v="63" actId="26606"/>
          <ac:spMkLst>
            <pc:docMk/>
            <pc:sldMk cId="3281868268" sldId="348"/>
            <ac:spMk id="280" creationId="{5A0118C5-4F8D-4CF4-BADD-53FEACC6C42A}"/>
          </ac:spMkLst>
        </pc:spChg>
        <pc:spChg chg="add">
          <ac:chgData name="Michael Barritt" userId="5b04a04a-4de8-4536-afea-f6a1c02bb76b" providerId="ADAL" clId="{E02070B7-6126-458B-8A67-B9622C8AA0FD}" dt="2024-12-11T11:42:57.458" v="63" actId="26606"/>
          <ac:spMkLst>
            <pc:docMk/>
            <pc:sldMk cId="3281868268" sldId="348"/>
            <ac:spMk id="282" creationId="{F98F79A4-A6C7-4101-B1E9-27E05CB7CFA0}"/>
          </ac:spMkLst>
        </pc:spChg>
        <pc:spChg chg="add">
          <ac:chgData name="Michael Barritt" userId="5b04a04a-4de8-4536-afea-f6a1c02bb76b" providerId="ADAL" clId="{E02070B7-6126-458B-8A67-B9622C8AA0FD}" dt="2024-12-11T11:42:57.458" v="63" actId="26606"/>
          <ac:spMkLst>
            <pc:docMk/>
            <pc:sldMk cId="3281868268" sldId="348"/>
            <ac:spMk id="284" creationId="{79AFCB35-9C04-4524-A0B1-57FF6865D013}"/>
          </ac:spMkLst>
        </pc:spChg>
        <pc:spChg chg="add">
          <ac:chgData name="Michael Barritt" userId="5b04a04a-4de8-4536-afea-f6a1c02bb76b" providerId="ADAL" clId="{E02070B7-6126-458B-8A67-B9622C8AA0FD}" dt="2024-12-11T11:42:57.458" v="63" actId="26606"/>
          <ac:spMkLst>
            <pc:docMk/>
            <pc:sldMk cId="3281868268" sldId="348"/>
            <ac:spMk id="286" creationId="{D11AD2AD-0BA0-4DD3-8EEA-84686A0E718C}"/>
          </ac:spMkLst>
        </pc:spChg>
        <pc:spChg chg="add">
          <ac:chgData name="Michael Barritt" userId="5b04a04a-4de8-4536-afea-f6a1c02bb76b" providerId="ADAL" clId="{E02070B7-6126-458B-8A67-B9622C8AA0FD}" dt="2024-12-11T11:42:57.458" v="63" actId="26606"/>
          <ac:spMkLst>
            <pc:docMk/>
            <pc:sldMk cId="3281868268" sldId="348"/>
            <ac:spMk id="288" creationId="{83C8019B-3985-409B-9B87-494B974EE9A2}"/>
          </ac:spMkLst>
        </pc:spChg>
        <pc:spChg chg="add">
          <ac:chgData name="Michael Barritt" userId="5b04a04a-4de8-4536-afea-f6a1c02bb76b" providerId="ADAL" clId="{E02070B7-6126-458B-8A67-B9622C8AA0FD}" dt="2024-12-11T11:42:57.458" v="63" actId="26606"/>
          <ac:spMkLst>
            <pc:docMk/>
            <pc:sldMk cId="3281868268" sldId="348"/>
            <ac:spMk id="290" creationId="{9E5C5460-229E-46C8-A712-CC317985420F}"/>
          </ac:spMkLst>
        </pc:spChg>
        <pc:spChg chg="add">
          <ac:chgData name="Michael Barritt" userId="5b04a04a-4de8-4536-afea-f6a1c02bb76b" providerId="ADAL" clId="{E02070B7-6126-458B-8A67-B9622C8AA0FD}" dt="2024-12-11T11:42:57.458" v="63" actId="26606"/>
          <ac:spMkLst>
            <pc:docMk/>
            <pc:sldMk cId="3281868268" sldId="348"/>
            <ac:spMk id="292" creationId="{B85A4DB3-61AA-49A1-85A9-B3397CD519AB}"/>
          </ac:spMkLst>
        </pc:spChg>
        <pc:grpChg chg="add">
          <ac:chgData name="Michael Barritt" userId="5b04a04a-4de8-4536-afea-f6a1c02bb76b" providerId="ADAL" clId="{E02070B7-6126-458B-8A67-B9622C8AA0FD}" dt="2024-12-11T11:42:57.458" v="63" actId="26606"/>
          <ac:grpSpMkLst>
            <pc:docMk/>
            <pc:sldMk cId="3281868268" sldId="348"/>
            <ac:grpSpMk id="294" creationId="{0C156BF8-7FF7-440F-BE2B-417DFFE8BFA5}"/>
          </ac:grpSpMkLst>
        </pc:grpChg>
        <pc:graphicFrameChg chg="add mod">
          <ac:chgData name="Michael Barritt" userId="5b04a04a-4de8-4536-afea-f6a1c02bb76b" providerId="ADAL" clId="{E02070B7-6126-458B-8A67-B9622C8AA0FD}" dt="2024-12-11T12:33:41.431" v="803"/>
          <ac:graphicFrameMkLst>
            <pc:docMk/>
            <pc:sldMk cId="3281868268" sldId="348"/>
            <ac:graphicFrameMk id="8" creationId="{B3AA3AE3-299F-FABA-0911-AD1C35398766}"/>
          </ac:graphicFrameMkLst>
        </pc:graphicFrameChg>
        <pc:picChg chg="add mod">
          <ac:chgData name="Michael Barritt" userId="5b04a04a-4de8-4536-afea-f6a1c02bb76b" providerId="ADAL" clId="{E02070B7-6126-458B-8A67-B9622C8AA0FD}" dt="2024-12-11T11:42:57.458" v="63" actId="26606"/>
          <ac:picMkLst>
            <pc:docMk/>
            <pc:sldMk cId="3281868268" sldId="348"/>
            <ac:picMk id="2" creationId="{C912FCBE-E8B2-5BC6-432B-A859B8A7D7AD}"/>
          </ac:picMkLst>
        </pc:picChg>
        <pc:picChg chg="add mod">
          <ac:chgData name="Michael Barritt" userId="5b04a04a-4de8-4536-afea-f6a1c02bb76b" providerId="ADAL" clId="{E02070B7-6126-458B-8A67-B9622C8AA0FD}" dt="2024-12-11T12:03:58.438" v="468"/>
          <ac:picMkLst>
            <pc:docMk/>
            <pc:sldMk cId="3281868268" sldId="348"/>
            <ac:picMk id="6" creationId="{6039C016-75AF-1520-AAE3-578E7A494305}"/>
          </ac:picMkLst>
        </pc:picChg>
      </pc:sldChg>
      <pc:sldChg chg="addSp delSp modSp add mod">
        <pc:chgData name="Michael Barritt" userId="5b04a04a-4de8-4536-afea-f6a1c02bb76b" providerId="ADAL" clId="{E02070B7-6126-458B-8A67-B9622C8AA0FD}" dt="2024-12-11T12:33:57.643" v="807"/>
        <pc:sldMkLst>
          <pc:docMk/>
          <pc:sldMk cId="3521239179" sldId="349"/>
        </pc:sldMkLst>
      </pc:sldChg>
      <pc:sldChg chg="addSp delSp modSp add mod modAnim">
        <pc:chgData name="Michael Barritt" userId="5b04a04a-4de8-4536-afea-f6a1c02bb76b" providerId="ADAL" clId="{E02070B7-6126-458B-8A67-B9622C8AA0FD}" dt="2024-12-11T12:47:01.320" v="833"/>
        <pc:sldMkLst>
          <pc:docMk/>
          <pc:sldMk cId="844470005" sldId="350"/>
        </pc:sldMkLst>
        <pc:spChg chg="mod">
          <ac:chgData name="Michael Barritt" userId="5b04a04a-4de8-4536-afea-f6a1c02bb76b" providerId="ADAL" clId="{E02070B7-6126-458B-8A67-B9622C8AA0FD}" dt="2024-12-11T12:34:29.764" v="812" actId="27636"/>
          <ac:spMkLst>
            <pc:docMk/>
            <pc:sldMk cId="844470005" sldId="350"/>
            <ac:spMk id="3" creationId="{E1F1836D-C8B2-4A9E-5984-9B4F44D453F3}"/>
          </ac:spMkLst>
        </pc:spChg>
        <pc:spChg chg="mod">
          <ac:chgData name="Michael Barritt" userId="5b04a04a-4de8-4536-afea-f6a1c02bb76b" providerId="ADAL" clId="{E02070B7-6126-458B-8A67-B9622C8AA0FD}" dt="2024-12-11T11:58:34.907" v="397" actId="34135"/>
          <ac:spMkLst>
            <pc:docMk/>
            <pc:sldMk cId="844470005" sldId="350"/>
            <ac:spMk id="4" creationId="{F0B88DD2-75C9-A488-5B60-D882F5D9E41D}"/>
          </ac:spMkLst>
        </pc:spChg>
        <pc:spChg chg="add mod">
          <ac:chgData name="Michael Barritt" userId="5b04a04a-4de8-4536-afea-f6a1c02bb76b" providerId="ADAL" clId="{E02070B7-6126-458B-8A67-B9622C8AA0FD}" dt="2024-12-11T12:47:01.320" v="833"/>
          <ac:spMkLst>
            <pc:docMk/>
            <pc:sldMk cId="844470005" sldId="350"/>
            <ac:spMk id="8" creationId="{62A7E34F-1A05-902D-B964-B7E5D3D881C5}"/>
          </ac:spMkLst>
        </pc:spChg>
        <pc:spChg chg="add">
          <ac:chgData name="Michael Barritt" userId="5b04a04a-4de8-4536-afea-f6a1c02bb76b" providerId="ADAL" clId="{E02070B7-6126-458B-8A67-B9622C8AA0FD}" dt="2024-12-11T11:43:31.530" v="81" actId="26606"/>
          <ac:spMkLst>
            <pc:docMk/>
            <pc:sldMk cId="844470005" sldId="350"/>
            <ac:spMk id="328" creationId="{5A0118C5-4F8D-4CF4-BADD-53FEACC6C42A}"/>
          </ac:spMkLst>
        </pc:spChg>
        <pc:spChg chg="add">
          <ac:chgData name="Michael Barritt" userId="5b04a04a-4de8-4536-afea-f6a1c02bb76b" providerId="ADAL" clId="{E02070B7-6126-458B-8A67-B9622C8AA0FD}" dt="2024-12-11T11:43:31.530" v="81" actId="26606"/>
          <ac:spMkLst>
            <pc:docMk/>
            <pc:sldMk cId="844470005" sldId="350"/>
            <ac:spMk id="330" creationId="{F98F79A4-A6C7-4101-B1E9-27E05CB7CFA0}"/>
          </ac:spMkLst>
        </pc:spChg>
        <pc:spChg chg="add">
          <ac:chgData name="Michael Barritt" userId="5b04a04a-4de8-4536-afea-f6a1c02bb76b" providerId="ADAL" clId="{E02070B7-6126-458B-8A67-B9622C8AA0FD}" dt="2024-12-11T11:43:31.530" v="81" actId="26606"/>
          <ac:spMkLst>
            <pc:docMk/>
            <pc:sldMk cId="844470005" sldId="350"/>
            <ac:spMk id="332" creationId="{79AFCB35-9C04-4524-A0B1-57FF6865D013}"/>
          </ac:spMkLst>
        </pc:spChg>
        <pc:spChg chg="add">
          <ac:chgData name="Michael Barritt" userId="5b04a04a-4de8-4536-afea-f6a1c02bb76b" providerId="ADAL" clId="{E02070B7-6126-458B-8A67-B9622C8AA0FD}" dt="2024-12-11T11:43:31.530" v="81" actId="26606"/>
          <ac:spMkLst>
            <pc:docMk/>
            <pc:sldMk cId="844470005" sldId="350"/>
            <ac:spMk id="334" creationId="{D11AD2AD-0BA0-4DD3-8EEA-84686A0E718C}"/>
          </ac:spMkLst>
        </pc:spChg>
        <pc:spChg chg="add">
          <ac:chgData name="Michael Barritt" userId="5b04a04a-4de8-4536-afea-f6a1c02bb76b" providerId="ADAL" clId="{E02070B7-6126-458B-8A67-B9622C8AA0FD}" dt="2024-12-11T11:43:31.530" v="81" actId="26606"/>
          <ac:spMkLst>
            <pc:docMk/>
            <pc:sldMk cId="844470005" sldId="350"/>
            <ac:spMk id="336" creationId="{83C8019B-3985-409B-9B87-494B974EE9A2}"/>
          </ac:spMkLst>
        </pc:spChg>
        <pc:spChg chg="add">
          <ac:chgData name="Michael Barritt" userId="5b04a04a-4de8-4536-afea-f6a1c02bb76b" providerId="ADAL" clId="{E02070B7-6126-458B-8A67-B9622C8AA0FD}" dt="2024-12-11T11:43:31.530" v="81" actId="26606"/>
          <ac:spMkLst>
            <pc:docMk/>
            <pc:sldMk cId="844470005" sldId="350"/>
            <ac:spMk id="338" creationId="{9E5C5460-229E-46C8-A712-CC317985420F}"/>
          </ac:spMkLst>
        </pc:spChg>
        <pc:spChg chg="add">
          <ac:chgData name="Michael Barritt" userId="5b04a04a-4de8-4536-afea-f6a1c02bb76b" providerId="ADAL" clId="{E02070B7-6126-458B-8A67-B9622C8AA0FD}" dt="2024-12-11T11:43:31.530" v="81" actId="26606"/>
          <ac:spMkLst>
            <pc:docMk/>
            <pc:sldMk cId="844470005" sldId="350"/>
            <ac:spMk id="340" creationId="{B85A4DB3-61AA-49A1-85A9-B3397CD519AB}"/>
          </ac:spMkLst>
        </pc:spChg>
        <pc:grpChg chg="add">
          <ac:chgData name="Michael Barritt" userId="5b04a04a-4de8-4536-afea-f6a1c02bb76b" providerId="ADAL" clId="{E02070B7-6126-458B-8A67-B9622C8AA0FD}" dt="2024-12-11T11:43:31.530" v="81" actId="26606"/>
          <ac:grpSpMkLst>
            <pc:docMk/>
            <pc:sldMk cId="844470005" sldId="350"/>
            <ac:grpSpMk id="342" creationId="{0C156BF8-7FF7-440F-BE2B-417DFFE8BFA5}"/>
          </ac:grpSpMkLst>
        </pc:grpChg>
        <pc:graphicFrameChg chg="add mod">
          <ac:chgData name="Michael Barritt" userId="5b04a04a-4de8-4536-afea-f6a1c02bb76b" providerId="ADAL" clId="{E02070B7-6126-458B-8A67-B9622C8AA0FD}" dt="2024-12-11T12:34:31.010" v="813"/>
          <ac:graphicFrameMkLst>
            <pc:docMk/>
            <pc:sldMk cId="844470005" sldId="350"/>
            <ac:graphicFrameMk id="6" creationId="{307D1D22-60BA-91C9-2E7B-DCA8B4BFBFD8}"/>
          </ac:graphicFrameMkLst>
        </pc:graphicFrameChg>
        <pc:picChg chg="add mod">
          <ac:chgData name="Michael Barritt" userId="5b04a04a-4de8-4536-afea-f6a1c02bb76b" providerId="ADAL" clId="{E02070B7-6126-458B-8A67-B9622C8AA0FD}" dt="2024-12-11T11:43:31.530" v="81" actId="26606"/>
          <ac:picMkLst>
            <pc:docMk/>
            <pc:sldMk cId="844470005" sldId="350"/>
            <ac:picMk id="2" creationId="{44FDFF7C-3847-B910-2A0A-F31E23013440}"/>
          </ac:picMkLst>
        </pc:picChg>
        <pc:picChg chg="add mod">
          <ac:chgData name="Michael Barritt" userId="5b04a04a-4de8-4536-afea-f6a1c02bb76b" providerId="ADAL" clId="{E02070B7-6126-458B-8A67-B9622C8AA0FD}" dt="2024-12-11T12:47:01.320" v="833"/>
          <ac:picMkLst>
            <pc:docMk/>
            <pc:sldMk cId="844470005" sldId="350"/>
            <ac:picMk id="7" creationId="{3D557038-A1AA-26A9-0E81-B37BBE7A3890}"/>
          </ac:picMkLst>
        </pc:picChg>
      </pc:sldChg>
      <pc:sldChg chg="addSp delSp modSp add mod">
        <pc:chgData name="Michael Barritt" userId="5b04a04a-4de8-4536-afea-f6a1c02bb76b" providerId="ADAL" clId="{E02070B7-6126-458B-8A67-B9622C8AA0FD}" dt="2024-12-11T12:34:43.411" v="818"/>
        <pc:sldMkLst>
          <pc:docMk/>
          <pc:sldMk cId="3402204270" sldId="351"/>
        </pc:sldMkLst>
        <pc:spChg chg="mod">
          <ac:chgData name="Michael Barritt" userId="5b04a04a-4de8-4536-afea-f6a1c02bb76b" providerId="ADAL" clId="{E02070B7-6126-458B-8A67-B9622C8AA0FD}" dt="2024-12-11T12:34:42.287" v="817" actId="14100"/>
          <ac:spMkLst>
            <pc:docMk/>
            <pc:sldMk cId="3402204270" sldId="351"/>
            <ac:spMk id="3" creationId="{25CD8A5B-18CE-AB88-6B83-3262D29419D4}"/>
          </ac:spMkLst>
        </pc:spChg>
        <pc:spChg chg="add del mod">
          <ac:chgData name="Michael Barritt" userId="5b04a04a-4de8-4536-afea-f6a1c02bb76b" providerId="ADAL" clId="{E02070B7-6126-458B-8A67-B9622C8AA0FD}" dt="2024-12-11T12:00:25.829" v="411" actId="478"/>
          <ac:spMkLst>
            <pc:docMk/>
            <pc:sldMk cId="3402204270" sldId="351"/>
            <ac:spMk id="4" creationId="{AEC8E360-D60A-A54A-9890-BB0BB4A84F58}"/>
          </ac:spMkLst>
        </pc:spChg>
        <pc:spChg chg="add">
          <ac:chgData name="Michael Barritt" userId="5b04a04a-4de8-4536-afea-f6a1c02bb76b" providerId="ADAL" clId="{E02070B7-6126-458B-8A67-B9622C8AA0FD}" dt="2024-12-11T11:43:51.052" v="88" actId="26606"/>
          <ac:spMkLst>
            <pc:docMk/>
            <pc:sldMk cId="3402204270" sldId="351"/>
            <ac:spMk id="352" creationId="{5A0118C5-4F8D-4CF4-BADD-53FEACC6C42A}"/>
          </ac:spMkLst>
        </pc:spChg>
        <pc:spChg chg="add">
          <ac:chgData name="Michael Barritt" userId="5b04a04a-4de8-4536-afea-f6a1c02bb76b" providerId="ADAL" clId="{E02070B7-6126-458B-8A67-B9622C8AA0FD}" dt="2024-12-11T11:43:51.052" v="88" actId="26606"/>
          <ac:spMkLst>
            <pc:docMk/>
            <pc:sldMk cId="3402204270" sldId="351"/>
            <ac:spMk id="354" creationId="{F98F79A4-A6C7-4101-B1E9-27E05CB7CFA0}"/>
          </ac:spMkLst>
        </pc:spChg>
        <pc:spChg chg="add">
          <ac:chgData name="Michael Barritt" userId="5b04a04a-4de8-4536-afea-f6a1c02bb76b" providerId="ADAL" clId="{E02070B7-6126-458B-8A67-B9622C8AA0FD}" dt="2024-12-11T11:43:51.052" v="88" actId="26606"/>
          <ac:spMkLst>
            <pc:docMk/>
            <pc:sldMk cId="3402204270" sldId="351"/>
            <ac:spMk id="356" creationId="{79AFCB35-9C04-4524-A0B1-57FF6865D013}"/>
          </ac:spMkLst>
        </pc:spChg>
        <pc:spChg chg="add">
          <ac:chgData name="Michael Barritt" userId="5b04a04a-4de8-4536-afea-f6a1c02bb76b" providerId="ADAL" clId="{E02070B7-6126-458B-8A67-B9622C8AA0FD}" dt="2024-12-11T11:43:51.052" v="88" actId="26606"/>
          <ac:spMkLst>
            <pc:docMk/>
            <pc:sldMk cId="3402204270" sldId="351"/>
            <ac:spMk id="358" creationId="{D11AD2AD-0BA0-4DD3-8EEA-84686A0E718C}"/>
          </ac:spMkLst>
        </pc:spChg>
        <pc:spChg chg="add">
          <ac:chgData name="Michael Barritt" userId="5b04a04a-4de8-4536-afea-f6a1c02bb76b" providerId="ADAL" clId="{E02070B7-6126-458B-8A67-B9622C8AA0FD}" dt="2024-12-11T11:43:51.052" v="88" actId="26606"/>
          <ac:spMkLst>
            <pc:docMk/>
            <pc:sldMk cId="3402204270" sldId="351"/>
            <ac:spMk id="360" creationId="{83C8019B-3985-409B-9B87-494B974EE9A2}"/>
          </ac:spMkLst>
        </pc:spChg>
        <pc:spChg chg="add">
          <ac:chgData name="Michael Barritt" userId="5b04a04a-4de8-4536-afea-f6a1c02bb76b" providerId="ADAL" clId="{E02070B7-6126-458B-8A67-B9622C8AA0FD}" dt="2024-12-11T11:43:51.052" v="88" actId="26606"/>
          <ac:spMkLst>
            <pc:docMk/>
            <pc:sldMk cId="3402204270" sldId="351"/>
            <ac:spMk id="362" creationId="{9E5C5460-229E-46C8-A712-CC317985420F}"/>
          </ac:spMkLst>
        </pc:spChg>
        <pc:spChg chg="add">
          <ac:chgData name="Michael Barritt" userId="5b04a04a-4de8-4536-afea-f6a1c02bb76b" providerId="ADAL" clId="{E02070B7-6126-458B-8A67-B9622C8AA0FD}" dt="2024-12-11T11:43:51.052" v="88" actId="26606"/>
          <ac:spMkLst>
            <pc:docMk/>
            <pc:sldMk cId="3402204270" sldId="351"/>
            <ac:spMk id="364" creationId="{B85A4DB3-61AA-49A1-85A9-B3397CD519AB}"/>
          </ac:spMkLst>
        </pc:spChg>
        <pc:grpChg chg="add">
          <ac:chgData name="Michael Barritt" userId="5b04a04a-4de8-4536-afea-f6a1c02bb76b" providerId="ADAL" clId="{E02070B7-6126-458B-8A67-B9622C8AA0FD}" dt="2024-12-11T11:43:51.052" v="88" actId="26606"/>
          <ac:grpSpMkLst>
            <pc:docMk/>
            <pc:sldMk cId="3402204270" sldId="351"/>
            <ac:grpSpMk id="366" creationId="{0C156BF8-7FF7-440F-BE2B-417DFFE8BFA5}"/>
          </ac:grpSpMkLst>
        </pc:grpChg>
        <pc:graphicFrameChg chg="add mod">
          <ac:chgData name="Michael Barritt" userId="5b04a04a-4de8-4536-afea-f6a1c02bb76b" providerId="ADAL" clId="{E02070B7-6126-458B-8A67-B9622C8AA0FD}" dt="2024-12-11T12:34:43.411" v="818"/>
          <ac:graphicFrameMkLst>
            <pc:docMk/>
            <pc:sldMk cId="3402204270" sldId="351"/>
            <ac:graphicFrameMk id="6" creationId="{C77D30BC-CEE8-B74B-95DF-1462079C1256}"/>
          </ac:graphicFrameMkLst>
        </pc:graphicFrameChg>
        <pc:picChg chg="add mod">
          <ac:chgData name="Michael Barritt" userId="5b04a04a-4de8-4536-afea-f6a1c02bb76b" providerId="ADAL" clId="{E02070B7-6126-458B-8A67-B9622C8AA0FD}" dt="2024-12-11T11:43:51.052" v="88" actId="26606"/>
          <ac:picMkLst>
            <pc:docMk/>
            <pc:sldMk cId="3402204270" sldId="351"/>
            <ac:picMk id="5" creationId="{FC0560DD-0C6F-A06F-479E-4F3DD2BDF11F}"/>
          </ac:picMkLst>
        </pc:picChg>
      </pc:sldChg>
      <pc:sldChg chg="addSp delSp modSp add mod">
        <pc:chgData name="Michael Barritt" userId="5b04a04a-4de8-4536-afea-f6a1c02bb76b" providerId="ADAL" clId="{E02070B7-6126-458B-8A67-B9622C8AA0FD}" dt="2024-12-11T12:34:51.176" v="823"/>
        <pc:sldMkLst>
          <pc:docMk/>
          <pc:sldMk cId="1565861756" sldId="352"/>
        </pc:sldMkLst>
        <pc:spChg chg="mod">
          <ac:chgData name="Michael Barritt" userId="5b04a04a-4de8-4536-afea-f6a1c02bb76b" providerId="ADAL" clId="{E02070B7-6126-458B-8A67-B9622C8AA0FD}" dt="2024-12-11T12:34:49.689" v="822" actId="27636"/>
          <ac:spMkLst>
            <pc:docMk/>
            <pc:sldMk cId="1565861756" sldId="352"/>
            <ac:spMk id="3" creationId="{F2072100-0637-E80C-BFC2-68F45ED21345}"/>
          </ac:spMkLst>
        </pc:spChg>
        <pc:spChg chg="mod">
          <ac:chgData name="Michael Barritt" userId="5b04a04a-4de8-4536-afea-f6a1c02bb76b" providerId="ADAL" clId="{E02070B7-6126-458B-8A67-B9622C8AA0FD}" dt="2024-12-11T11:59:53.697" v="404" actId="34135"/>
          <ac:spMkLst>
            <pc:docMk/>
            <pc:sldMk cId="1565861756" sldId="352"/>
            <ac:spMk id="4" creationId="{53B464CB-FB38-1250-2158-816E56B3DD5E}"/>
          </ac:spMkLst>
        </pc:spChg>
        <pc:spChg chg="add">
          <ac:chgData name="Michael Barritt" userId="5b04a04a-4de8-4536-afea-f6a1c02bb76b" providerId="ADAL" clId="{E02070B7-6126-458B-8A67-B9622C8AA0FD}" dt="2024-12-11T11:44:09.185" v="101" actId="26606"/>
          <ac:spMkLst>
            <pc:docMk/>
            <pc:sldMk cId="1565861756" sldId="352"/>
            <ac:spMk id="376" creationId="{5A0118C5-4F8D-4CF4-BADD-53FEACC6C42A}"/>
          </ac:spMkLst>
        </pc:spChg>
        <pc:spChg chg="add">
          <ac:chgData name="Michael Barritt" userId="5b04a04a-4de8-4536-afea-f6a1c02bb76b" providerId="ADAL" clId="{E02070B7-6126-458B-8A67-B9622C8AA0FD}" dt="2024-12-11T11:44:09.185" v="101" actId="26606"/>
          <ac:spMkLst>
            <pc:docMk/>
            <pc:sldMk cId="1565861756" sldId="352"/>
            <ac:spMk id="378" creationId="{F98F79A4-A6C7-4101-B1E9-27E05CB7CFA0}"/>
          </ac:spMkLst>
        </pc:spChg>
        <pc:spChg chg="add">
          <ac:chgData name="Michael Barritt" userId="5b04a04a-4de8-4536-afea-f6a1c02bb76b" providerId="ADAL" clId="{E02070B7-6126-458B-8A67-B9622C8AA0FD}" dt="2024-12-11T11:44:09.185" v="101" actId="26606"/>
          <ac:spMkLst>
            <pc:docMk/>
            <pc:sldMk cId="1565861756" sldId="352"/>
            <ac:spMk id="380" creationId="{79AFCB35-9C04-4524-A0B1-57FF6865D013}"/>
          </ac:spMkLst>
        </pc:spChg>
        <pc:spChg chg="add">
          <ac:chgData name="Michael Barritt" userId="5b04a04a-4de8-4536-afea-f6a1c02bb76b" providerId="ADAL" clId="{E02070B7-6126-458B-8A67-B9622C8AA0FD}" dt="2024-12-11T11:44:09.185" v="101" actId="26606"/>
          <ac:spMkLst>
            <pc:docMk/>
            <pc:sldMk cId="1565861756" sldId="352"/>
            <ac:spMk id="382" creationId="{D11AD2AD-0BA0-4DD3-8EEA-84686A0E718C}"/>
          </ac:spMkLst>
        </pc:spChg>
        <pc:spChg chg="add">
          <ac:chgData name="Michael Barritt" userId="5b04a04a-4de8-4536-afea-f6a1c02bb76b" providerId="ADAL" clId="{E02070B7-6126-458B-8A67-B9622C8AA0FD}" dt="2024-12-11T11:44:09.185" v="101" actId="26606"/>
          <ac:spMkLst>
            <pc:docMk/>
            <pc:sldMk cId="1565861756" sldId="352"/>
            <ac:spMk id="384" creationId="{83C8019B-3985-409B-9B87-494B974EE9A2}"/>
          </ac:spMkLst>
        </pc:spChg>
        <pc:spChg chg="add">
          <ac:chgData name="Michael Barritt" userId="5b04a04a-4de8-4536-afea-f6a1c02bb76b" providerId="ADAL" clId="{E02070B7-6126-458B-8A67-B9622C8AA0FD}" dt="2024-12-11T11:44:09.185" v="101" actId="26606"/>
          <ac:spMkLst>
            <pc:docMk/>
            <pc:sldMk cId="1565861756" sldId="352"/>
            <ac:spMk id="386" creationId="{9E5C5460-229E-46C8-A712-CC317985420F}"/>
          </ac:spMkLst>
        </pc:spChg>
        <pc:spChg chg="add">
          <ac:chgData name="Michael Barritt" userId="5b04a04a-4de8-4536-afea-f6a1c02bb76b" providerId="ADAL" clId="{E02070B7-6126-458B-8A67-B9622C8AA0FD}" dt="2024-12-11T11:44:09.185" v="101" actId="26606"/>
          <ac:spMkLst>
            <pc:docMk/>
            <pc:sldMk cId="1565861756" sldId="352"/>
            <ac:spMk id="388" creationId="{B85A4DB3-61AA-49A1-85A9-B3397CD519AB}"/>
          </ac:spMkLst>
        </pc:spChg>
        <pc:grpChg chg="add">
          <ac:chgData name="Michael Barritt" userId="5b04a04a-4de8-4536-afea-f6a1c02bb76b" providerId="ADAL" clId="{E02070B7-6126-458B-8A67-B9622C8AA0FD}" dt="2024-12-11T11:44:09.185" v="101" actId="26606"/>
          <ac:grpSpMkLst>
            <pc:docMk/>
            <pc:sldMk cId="1565861756" sldId="352"/>
            <ac:grpSpMk id="390" creationId="{0C156BF8-7FF7-440F-BE2B-417DFFE8BFA5}"/>
          </ac:grpSpMkLst>
        </pc:grpChg>
        <pc:graphicFrameChg chg="add mod">
          <ac:chgData name="Michael Barritt" userId="5b04a04a-4de8-4536-afea-f6a1c02bb76b" providerId="ADAL" clId="{E02070B7-6126-458B-8A67-B9622C8AA0FD}" dt="2024-12-11T12:34:51.176" v="823"/>
          <ac:graphicFrameMkLst>
            <pc:docMk/>
            <pc:sldMk cId="1565861756" sldId="352"/>
            <ac:graphicFrameMk id="6" creationId="{CF7751F1-FF11-A4A7-4E87-B7076901AC21}"/>
          </ac:graphicFrameMkLst>
        </pc:graphicFrameChg>
        <pc:picChg chg="add mod">
          <ac:chgData name="Michael Barritt" userId="5b04a04a-4de8-4536-afea-f6a1c02bb76b" providerId="ADAL" clId="{E02070B7-6126-458B-8A67-B9622C8AA0FD}" dt="2024-12-11T11:44:09.185" v="101" actId="26606"/>
          <ac:picMkLst>
            <pc:docMk/>
            <pc:sldMk cId="1565861756" sldId="352"/>
            <ac:picMk id="2" creationId="{0C703401-24DC-C4E3-20F8-D44103902934}"/>
          </ac:picMkLst>
        </pc:picChg>
      </pc:sldChg>
      <pc:sldChg chg="addSp delSp modSp add mod">
        <pc:chgData name="Michael Barritt" userId="5b04a04a-4de8-4536-afea-f6a1c02bb76b" providerId="ADAL" clId="{E02070B7-6126-458B-8A67-B9622C8AA0FD}" dt="2024-12-11T12:34:59.910" v="827"/>
        <pc:sldMkLst>
          <pc:docMk/>
          <pc:sldMk cId="3103430620" sldId="353"/>
        </pc:sldMkLst>
      </pc:sldChg>
      <pc:sldChg chg="addSp delSp modSp add del mod">
        <pc:chgData name="Michael Barritt" userId="5b04a04a-4de8-4536-afea-f6a1c02bb76b" providerId="ADAL" clId="{E02070B7-6126-458B-8A67-B9622C8AA0FD}" dt="2024-12-11T11:44:53.391" v="119" actId="2696"/>
        <pc:sldMkLst>
          <pc:docMk/>
          <pc:sldMk cId="3855447111" sldId="353"/>
        </pc:sldMkLst>
      </pc:sldChg>
      <pc:sldChg chg="addSp delSp modSp add mod modAnim">
        <pc:chgData name="Michael Barritt" userId="5b04a04a-4de8-4536-afea-f6a1c02bb76b" providerId="ADAL" clId="{E02070B7-6126-458B-8A67-B9622C8AA0FD}" dt="2024-12-11T12:26:28.894" v="566" actId="403"/>
        <pc:sldMkLst>
          <pc:docMk/>
          <pc:sldMk cId="3078369412" sldId="354"/>
        </pc:sldMkLst>
      </pc:sldChg>
    </pc:docChg>
  </pc:docChgLst>
  <pc:docChgLst>
    <pc:chgData name="Hannah Pickford" userId="ec1e79c7-3dd1-48aa-aaa5-ca0aa50dbabf" providerId="ADAL" clId="{EC689CA7-5DB2-4EFD-9853-3D5DD469D27C}"/>
    <pc:docChg chg="undo custSel addSld delSld modSld">
      <pc:chgData name="Hannah Pickford" userId="ec1e79c7-3dd1-48aa-aaa5-ca0aa50dbabf" providerId="ADAL" clId="{EC689CA7-5DB2-4EFD-9853-3D5DD469D27C}" dt="2025-02-28T10:09:40.982" v="1867" actId="20577"/>
      <pc:docMkLst>
        <pc:docMk/>
      </pc:docMkLst>
      <pc:sldChg chg="modSp mod">
        <pc:chgData name="Hannah Pickford" userId="ec1e79c7-3dd1-48aa-aaa5-ca0aa50dbabf" providerId="ADAL" clId="{EC689CA7-5DB2-4EFD-9853-3D5DD469D27C}" dt="2025-02-07T17:51:10.888" v="9" actId="1076"/>
        <pc:sldMkLst>
          <pc:docMk/>
          <pc:sldMk cId="2798840644" sldId="256"/>
        </pc:sldMkLst>
        <pc:spChg chg="mod">
          <ac:chgData name="Hannah Pickford" userId="ec1e79c7-3dd1-48aa-aaa5-ca0aa50dbabf" providerId="ADAL" clId="{EC689CA7-5DB2-4EFD-9853-3D5DD469D27C}" dt="2025-02-07T17:51:10.888" v="9" actId="1076"/>
          <ac:spMkLst>
            <pc:docMk/>
            <pc:sldMk cId="2798840644" sldId="256"/>
            <ac:spMk id="2" creationId="{F6DA5672-2979-4B33-6052-4C7D26F92AD6}"/>
          </ac:spMkLst>
        </pc:spChg>
      </pc:sldChg>
      <pc:sldChg chg="modSp mod">
        <pc:chgData name="Hannah Pickford" userId="ec1e79c7-3dd1-48aa-aaa5-ca0aa50dbabf" providerId="ADAL" clId="{EC689CA7-5DB2-4EFD-9853-3D5DD469D27C}" dt="2025-02-28T10:09:40.982" v="1867" actId="20577"/>
        <pc:sldMkLst>
          <pc:docMk/>
          <pc:sldMk cId="1742905691" sldId="334"/>
        </pc:sldMkLst>
        <pc:spChg chg="mod">
          <ac:chgData name="Hannah Pickford" userId="ec1e79c7-3dd1-48aa-aaa5-ca0aa50dbabf" providerId="ADAL" clId="{EC689CA7-5DB2-4EFD-9853-3D5DD469D27C}" dt="2025-02-13T16:26:31.201" v="895" actId="1038"/>
          <ac:spMkLst>
            <pc:docMk/>
            <pc:sldMk cId="1742905691" sldId="334"/>
            <ac:spMk id="8" creationId="{ADD69A64-6731-ADE6-98A4-CB992B52D8A7}"/>
          </ac:spMkLst>
        </pc:spChg>
        <pc:spChg chg="mod">
          <ac:chgData name="Hannah Pickford" userId="ec1e79c7-3dd1-48aa-aaa5-ca0aa50dbabf" providerId="ADAL" clId="{EC689CA7-5DB2-4EFD-9853-3D5DD469D27C}" dt="2025-02-13T16:02:46.795" v="762" actId="20577"/>
          <ac:spMkLst>
            <pc:docMk/>
            <pc:sldMk cId="1742905691" sldId="334"/>
            <ac:spMk id="9" creationId="{F7A6046B-B9F9-E703-6EA0-C21632754513}"/>
          </ac:spMkLst>
        </pc:spChg>
        <pc:spChg chg="mod">
          <ac:chgData name="Hannah Pickford" userId="ec1e79c7-3dd1-48aa-aaa5-ca0aa50dbabf" providerId="ADAL" clId="{EC689CA7-5DB2-4EFD-9853-3D5DD469D27C}" dt="2025-02-13T16:03:11.955" v="818" actId="20577"/>
          <ac:spMkLst>
            <pc:docMk/>
            <pc:sldMk cId="1742905691" sldId="334"/>
            <ac:spMk id="10" creationId="{ED45CF48-B704-0963-D0FD-06FCDABD8BC4}"/>
          </ac:spMkLst>
        </pc:spChg>
        <pc:spChg chg="mod">
          <ac:chgData name="Hannah Pickford" userId="ec1e79c7-3dd1-48aa-aaa5-ca0aa50dbabf" providerId="ADAL" clId="{EC689CA7-5DB2-4EFD-9853-3D5DD469D27C}" dt="2025-02-28T10:09:21.351" v="1816" actId="20577"/>
          <ac:spMkLst>
            <pc:docMk/>
            <pc:sldMk cId="1742905691" sldId="334"/>
            <ac:spMk id="11" creationId="{7DF51366-9F3B-B206-6D35-9F3CB3A6BCEE}"/>
          </ac:spMkLst>
        </pc:spChg>
        <pc:spChg chg="mod">
          <ac:chgData name="Hannah Pickford" userId="ec1e79c7-3dd1-48aa-aaa5-ca0aa50dbabf" providerId="ADAL" clId="{EC689CA7-5DB2-4EFD-9853-3D5DD469D27C}" dt="2025-02-22T20:58:34.511" v="1070" actId="20577"/>
          <ac:spMkLst>
            <pc:docMk/>
            <pc:sldMk cId="1742905691" sldId="334"/>
            <ac:spMk id="12" creationId="{D0132C31-EB0C-7003-C5CE-F3B5388F4AC9}"/>
          </ac:spMkLst>
        </pc:spChg>
        <pc:spChg chg="mod">
          <ac:chgData name="Hannah Pickford" userId="ec1e79c7-3dd1-48aa-aaa5-ca0aa50dbabf" providerId="ADAL" clId="{EC689CA7-5DB2-4EFD-9853-3D5DD469D27C}" dt="2025-02-13T16:02:23.120" v="707" actId="20577"/>
          <ac:spMkLst>
            <pc:docMk/>
            <pc:sldMk cId="1742905691" sldId="334"/>
            <ac:spMk id="13" creationId="{4BFFAF24-AA8D-C423-4CA1-CF890BC10CF6}"/>
          </ac:spMkLst>
        </pc:spChg>
        <pc:spChg chg="mod">
          <ac:chgData name="Hannah Pickford" userId="ec1e79c7-3dd1-48aa-aaa5-ca0aa50dbabf" providerId="ADAL" clId="{EC689CA7-5DB2-4EFD-9853-3D5DD469D27C}" dt="2025-02-22T20:56:32.905" v="991" actId="20577"/>
          <ac:spMkLst>
            <pc:docMk/>
            <pc:sldMk cId="1742905691" sldId="334"/>
            <ac:spMk id="14" creationId="{BAC8BDDC-D8B6-4499-D833-99E63115CC78}"/>
          </ac:spMkLst>
        </pc:spChg>
        <pc:spChg chg="mod">
          <ac:chgData name="Hannah Pickford" userId="ec1e79c7-3dd1-48aa-aaa5-ca0aa50dbabf" providerId="ADAL" clId="{EC689CA7-5DB2-4EFD-9853-3D5DD469D27C}" dt="2025-02-28T10:09:40.982" v="1867" actId="20577"/>
          <ac:spMkLst>
            <pc:docMk/>
            <pc:sldMk cId="1742905691" sldId="334"/>
            <ac:spMk id="15" creationId="{49FF2EE2-6EDB-012A-2776-E82AE461E076}"/>
          </ac:spMkLst>
        </pc:spChg>
      </pc:sldChg>
      <pc:sldChg chg="modSp mod">
        <pc:chgData name="Hannah Pickford" userId="ec1e79c7-3dd1-48aa-aaa5-ca0aa50dbabf" providerId="ADAL" clId="{EC689CA7-5DB2-4EFD-9853-3D5DD469D27C}" dt="2025-02-13T15:56:07.086" v="677" actId="20577"/>
        <pc:sldMkLst>
          <pc:docMk/>
          <pc:sldMk cId="1476182597" sldId="341"/>
        </pc:sldMkLst>
        <pc:graphicFrameChg chg="modGraphic">
          <ac:chgData name="Hannah Pickford" userId="ec1e79c7-3dd1-48aa-aaa5-ca0aa50dbabf" providerId="ADAL" clId="{EC689CA7-5DB2-4EFD-9853-3D5DD469D27C}" dt="2025-02-13T15:56:07.086" v="677" actId="20577"/>
          <ac:graphicFrameMkLst>
            <pc:docMk/>
            <pc:sldMk cId="1476182597" sldId="341"/>
            <ac:graphicFrameMk id="5" creationId="{C3B78703-E9E8-8663-D8C6-EB25FAB26317}"/>
          </ac:graphicFrameMkLst>
        </pc:graphicFrameChg>
      </pc:sldChg>
      <pc:sldChg chg="modSp mod">
        <pc:chgData name="Hannah Pickford" userId="ec1e79c7-3dd1-48aa-aaa5-ca0aa50dbabf" providerId="ADAL" clId="{EC689CA7-5DB2-4EFD-9853-3D5DD469D27C}" dt="2025-02-11T20:23:23.534" v="520" actId="20577"/>
        <pc:sldMkLst>
          <pc:docMk/>
          <pc:sldMk cId="2986513401" sldId="343"/>
        </pc:sldMkLst>
        <pc:spChg chg="mod">
          <ac:chgData name="Hannah Pickford" userId="ec1e79c7-3dd1-48aa-aaa5-ca0aa50dbabf" providerId="ADAL" clId="{EC689CA7-5DB2-4EFD-9853-3D5DD469D27C}" dt="2025-02-11T20:23:17.304" v="519" actId="20577"/>
          <ac:spMkLst>
            <pc:docMk/>
            <pc:sldMk cId="2986513401" sldId="343"/>
            <ac:spMk id="3" creationId="{DF563CF7-19DF-5F57-68D6-74E306A3B597}"/>
          </ac:spMkLst>
        </pc:spChg>
        <pc:graphicFrameChg chg="modGraphic">
          <ac:chgData name="Hannah Pickford" userId="ec1e79c7-3dd1-48aa-aaa5-ca0aa50dbabf" providerId="ADAL" clId="{EC689CA7-5DB2-4EFD-9853-3D5DD469D27C}" dt="2025-02-11T20:23:23.534" v="520" actId="20577"/>
          <ac:graphicFrameMkLst>
            <pc:docMk/>
            <pc:sldMk cId="2986513401" sldId="343"/>
            <ac:graphicFrameMk id="5" creationId="{FE42ED3A-9E50-F5B3-EDEC-A98C9596E464}"/>
          </ac:graphicFrameMkLst>
        </pc:graphicFrameChg>
      </pc:sldChg>
      <pc:sldChg chg="delSp modSp add mod setBg modAnim delDesignElem">
        <pc:chgData name="Hannah Pickford" userId="ec1e79c7-3dd1-48aa-aaa5-ca0aa50dbabf" providerId="ADAL" clId="{EC689CA7-5DB2-4EFD-9853-3D5DD469D27C}" dt="2025-02-11T20:24:00.772" v="551" actId="20577"/>
        <pc:sldMkLst>
          <pc:docMk/>
          <pc:sldMk cId="2455754189" sldId="345"/>
        </pc:sldMkLst>
      </pc:sldChg>
      <pc:sldChg chg="delSp modSp del mod delAnim">
        <pc:chgData name="Hannah Pickford" userId="ec1e79c7-3dd1-48aa-aaa5-ca0aa50dbabf" providerId="ADAL" clId="{EC689CA7-5DB2-4EFD-9853-3D5DD469D27C}" dt="2025-02-11T16:35:21.212" v="137" actId="47"/>
        <pc:sldMkLst>
          <pc:docMk/>
          <pc:sldMk cId="1947323490" sldId="346"/>
        </pc:sldMkLst>
      </pc:sldChg>
      <pc:sldChg chg="modSp mod">
        <pc:chgData name="Hannah Pickford" userId="ec1e79c7-3dd1-48aa-aaa5-ca0aa50dbabf" providerId="ADAL" clId="{EC689CA7-5DB2-4EFD-9853-3D5DD469D27C}" dt="2025-02-11T16:41:47.683" v="418"/>
        <pc:sldMkLst>
          <pc:docMk/>
          <pc:sldMk cId="2488509185" sldId="347"/>
        </pc:sldMkLst>
        <pc:spChg chg="mod">
          <ac:chgData name="Hannah Pickford" userId="ec1e79c7-3dd1-48aa-aaa5-ca0aa50dbabf" providerId="ADAL" clId="{EC689CA7-5DB2-4EFD-9853-3D5DD469D27C}" dt="2025-02-11T16:38:27.894" v="355" actId="20577"/>
          <ac:spMkLst>
            <pc:docMk/>
            <pc:sldMk cId="2488509185" sldId="347"/>
            <ac:spMk id="3" creationId="{1D0AE361-798B-E689-391E-1400D6D59991}"/>
          </ac:spMkLst>
        </pc:spChg>
        <pc:graphicFrameChg chg="mod modGraphic">
          <ac:chgData name="Hannah Pickford" userId="ec1e79c7-3dd1-48aa-aaa5-ca0aa50dbabf" providerId="ADAL" clId="{EC689CA7-5DB2-4EFD-9853-3D5DD469D27C}" dt="2025-02-11T16:41:47.683" v="418"/>
          <ac:graphicFrameMkLst>
            <pc:docMk/>
            <pc:sldMk cId="2488509185" sldId="347"/>
            <ac:graphicFrameMk id="6" creationId="{7278EE8C-B35D-46EF-4F18-1726D5EA9F89}"/>
          </ac:graphicFrameMkLst>
        </pc:graphicFrameChg>
      </pc:sldChg>
      <pc:sldChg chg="modSp mod">
        <pc:chgData name="Hannah Pickford" userId="ec1e79c7-3dd1-48aa-aaa5-ca0aa50dbabf" providerId="ADAL" clId="{EC689CA7-5DB2-4EFD-9853-3D5DD469D27C}" dt="2025-02-11T16:50:51.748" v="497" actId="20577"/>
        <pc:sldMkLst>
          <pc:docMk/>
          <pc:sldMk cId="3281868268" sldId="348"/>
        </pc:sldMkLst>
        <pc:spChg chg="mod">
          <ac:chgData name="Hannah Pickford" userId="ec1e79c7-3dd1-48aa-aaa5-ca0aa50dbabf" providerId="ADAL" clId="{EC689CA7-5DB2-4EFD-9853-3D5DD469D27C}" dt="2025-02-11T16:48:21.770" v="466" actId="20577"/>
          <ac:spMkLst>
            <pc:docMk/>
            <pc:sldMk cId="3281868268" sldId="348"/>
            <ac:spMk id="3" creationId="{23405063-F866-60BA-77CA-7B7433D68331}"/>
          </ac:spMkLst>
        </pc:spChg>
        <pc:graphicFrameChg chg="mod modGraphic">
          <ac:chgData name="Hannah Pickford" userId="ec1e79c7-3dd1-48aa-aaa5-ca0aa50dbabf" providerId="ADAL" clId="{EC689CA7-5DB2-4EFD-9853-3D5DD469D27C}" dt="2025-02-11T16:50:51.748" v="497" actId="20577"/>
          <ac:graphicFrameMkLst>
            <pc:docMk/>
            <pc:sldMk cId="3281868268" sldId="348"/>
            <ac:graphicFrameMk id="8" creationId="{B3AA3AE3-299F-FABA-0911-AD1C35398766}"/>
          </ac:graphicFrameMkLst>
        </pc:graphicFrameChg>
      </pc:sldChg>
      <pc:sldChg chg="addSp delSp modSp add mod setBg modAnim delDesignElem">
        <pc:chgData name="Hannah Pickford" userId="ec1e79c7-3dd1-48aa-aaa5-ca0aa50dbabf" providerId="ADAL" clId="{EC689CA7-5DB2-4EFD-9853-3D5DD469D27C}" dt="2025-02-11T20:26:33.343" v="632" actId="20577"/>
        <pc:sldMkLst>
          <pc:docMk/>
          <pc:sldMk cId="3521239179" sldId="349"/>
        </pc:sldMkLst>
      </pc:sldChg>
      <pc:sldChg chg="modSp mod">
        <pc:chgData name="Hannah Pickford" userId="ec1e79c7-3dd1-48aa-aaa5-ca0aa50dbabf" providerId="ADAL" clId="{EC689CA7-5DB2-4EFD-9853-3D5DD469D27C}" dt="2025-02-28T10:08:39.221" v="1742" actId="20577"/>
        <pc:sldMkLst>
          <pc:docMk/>
          <pc:sldMk cId="844470005" sldId="350"/>
        </pc:sldMkLst>
        <pc:spChg chg="mod">
          <ac:chgData name="Hannah Pickford" userId="ec1e79c7-3dd1-48aa-aaa5-ca0aa50dbabf" providerId="ADAL" clId="{EC689CA7-5DB2-4EFD-9853-3D5DD469D27C}" dt="2025-02-07T17:52:54.304" v="103" actId="20577"/>
          <ac:spMkLst>
            <pc:docMk/>
            <pc:sldMk cId="844470005" sldId="350"/>
            <ac:spMk id="3" creationId="{E1F1836D-C8B2-4A9E-5984-9B4F44D453F3}"/>
          </ac:spMkLst>
        </pc:spChg>
        <pc:graphicFrameChg chg="modGraphic">
          <ac:chgData name="Hannah Pickford" userId="ec1e79c7-3dd1-48aa-aaa5-ca0aa50dbabf" providerId="ADAL" clId="{EC689CA7-5DB2-4EFD-9853-3D5DD469D27C}" dt="2025-02-28T10:08:39.221" v="1742" actId="20577"/>
          <ac:graphicFrameMkLst>
            <pc:docMk/>
            <pc:sldMk cId="844470005" sldId="350"/>
            <ac:graphicFrameMk id="6" creationId="{307D1D22-60BA-91C9-2E7B-DCA8B4BFBFD8}"/>
          </ac:graphicFrameMkLst>
        </pc:graphicFrameChg>
      </pc:sldChg>
      <pc:sldChg chg="modSp mod">
        <pc:chgData name="Hannah Pickford" userId="ec1e79c7-3dd1-48aa-aaa5-ca0aa50dbabf" providerId="ADAL" clId="{EC689CA7-5DB2-4EFD-9853-3D5DD469D27C}" dt="2025-02-07T17:53:14.795" v="111" actId="20577"/>
        <pc:sldMkLst>
          <pc:docMk/>
          <pc:sldMk cId="3402204270" sldId="351"/>
        </pc:sldMkLst>
        <pc:spChg chg="mod">
          <ac:chgData name="Hannah Pickford" userId="ec1e79c7-3dd1-48aa-aaa5-ca0aa50dbabf" providerId="ADAL" clId="{EC689CA7-5DB2-4EFD-9853-3D5DD469D27C}" dt="2025-02-07T17:53:07.868" v="110" actId="20577"/>
          <ac:spMkLst>
            <pc:docMk/>
            <pc:sldMk cId="3402204270" sldId="351"/>
            <ac:spMk id="3" creationId="{25CD8A5B-18CE-AB88-6B83-3262D29419D4}"/>
          </ac:spMkLst>
        </pc:spChg>
        <pc:graphicFrameChg chg="modGraphic">
          <ac:chgData name="Hannah Pickford" userId="ec1e79c7-3dd1-48aa-aaa5-ca0aa50dbabf" providerId="ADAL" clId="{EC689CA7-5DB2-4EFD-9853-3D5DD469D27C}" dt="2025-02-07T17:53:14.795" v="111" actId="20577"/>
          <ac:graphicFrameMkLst>
            <pc:docMk/>
            <pc:sldMk cId="3402204270" sldId="351"/>
            <ac:graphicFrameMk id="6" creationId="{C77D30BC-CEE8-B74B-95DF-1462079C1256}"/>
          </ac:graphicFrameMkLst>
        </pc:graphicFrameChg>
      </pc:sldChg>
      <pc:sldChg chg="modSp mod">
        <pc:chgData name="Hannah Pickford" userId="ec1e79c7-3dd1-48aa-aaa5-ca0aa50dbabf" providerId="ADAL" clId="{EC689CA7-5DB2-4EFD-9853-3D5DD469D27C}" dt="2025-02-13T16:01:58.362" v="694" actId="255"/>
        <pc:sldMkLst>
          <pc:docMk/>
          <pc:sldMk cId="1565861756" sldId="352"/>
        </pc:sldMkLst>
        <pc:spChg chg="mod">
          <ac:chgData name="Hannah Pickford" userId="ec1e79c7-3dd1-48aa-aaa5-ca0aa50dbabf" providerId="ADAL" clId="{EC689CA7-5DB2-4EFD-9853-3D5DD469D27C}" dt="2025-02-11T20:24:34.175" v="585" actId="20577"/>
          <ac:spMkLst>
            <pc:docMk/>
            <pc:sldMk cId="1565861756" sldId="352"/>
            <ac:spMk id="3" creationId="{F2072100-0637-E80C-BFC2-68F45ED21345}"/>
          </ac:spMkLst>
        </pc:spChg>
        <pc:graphicFrameChg chg="mod modGraphic">
          <ac:chgData name="Hannah Pickford" userId="ec1e79c7-3dd1-48aa-aaa5-ca0aa50dbabf" providerId="ADAL" clId="{EC689CA7-5DB2-4EFD-9853-3D5DD469D27C}" dt="2025-02-13T16:00:09.531" v="685" actId="20577"/>
          <ac:graphicFrameMkLst>
            <pc:docMk/>
            <pc:sldMk cId="1565861756" sldId="352"/>
            <ac:graphicFrameMk id="5" creationId="{33DFF4D5-A92B-FED1-C442-C8CF29A683B9}"/>
          </ac:graphicFrameMkLst>
        </pc:graphicFrameChg>
        <pc:graphicFrameChg chg="mod modGraphic">
          <ac:chgData name="Hannah Pickford" userId="ec1e79c7-3dd1-48aa-aaa5-ca0aa50dbabf" providerId="ADAL" clId="{EC689CA7-5DB2-4EFD-9853-3D5DD469D27C}" dt="2025-02-13T16:01:58.362" v="694" actId="255"/>
          <ac:graphicFrameMkLst>
            <pc:docMk/>
            <pc:sldMk cId="1565861756" sldId="352"/>
            <ac:graphicFrameMk id="6" creationId="{CF7751F1-FF11-A4A7-4E87-B7076901AC21}"/>
          </ac:graphicFrameMkLst>
        </pc:graphicFrameChg>
      </pc:sldChg>
      <pc:sldChg chg="modSp del mod">
        <pc:chgData name="Hannah Pickford" userId="ec1e79c7-3dd1-48aa-aaa5-ca0aa50dbabf" providerId="ADAL" clId="{EC689CA7-5DB2-4EFD-9853-3D5DD469D27C}" dt="2025-02-11T20:25:12.123" v="586" actId="47"/>
        <pc:sldMkLst>
          <pc:docMk/>
          <pc:sldMk cId="3103430620" sldId="353"/>
        </pc:sldMkLst>
      </pc:sldChg>
      <pc:sldChg chg="delSp modSp del mod">
        <pc:chgData name="Hannah Pickford" userId="ec1e79c7-3dd1-48aa-aaa5-ca0aa50dbabf" providerId="ADAL" clId="{EC689CA7-5DB2-4EFD-9853-3D5DD469D27C}" dt="2025-02-11T16:34:24.523" v="134" actId="47"/>
        <pc:sldMkLst>
          <pc:docMk/>
          <pc:sldMk cId="3078369412" sldId="354"/>
        </pc:sldMkLst>
      </pc:sldChg>
      <pc:sldChg chg="modSp mod">
        <pc:chgData name="Hannah Pickford" userId="ec1e79c7-3dd1-48aa-aaa5-ca0aa50dbabf" providerId="ADAL" clId="{EC689CA7-5DB2-4EFD-9853-3D5DD469D27C}" dt="2025-02-07T17:56:09.251" v="132" actId="20577"/>
        <pc:sldMkLst>
          <pc:docMk/>
          <pc:sldMk cId="4156265904" sldId="357"/>
        </pc:sldMkLst>
        <pc:spChg chg="mod">
          <ac:chgData name="Hannah Pickford" userId="ec1e79c7-3dd1-48aa-aaa5-ca0aa50dbabf" providerId="ADAL" clId="{EC689CA7-5DB2-4EFD-9853-3D5DD469D27C}" dt="2025-02-07T17:55:58.004" v="130" actId="20577"/>
          <ac:spMkLst>
            <pc:docMk/>
            <pc:sldMk cId="4156265904" sldId="357"/>
            <ac:spMk id="3" creationId="{24059F12-7A30-EEAB-7687-11453B6AD6F6}"/>
          </ac:spMkLst>
        </pc:spChg>
        <pc:graphicFrameChg chg="modGraphic">
          <ac:chgData name="Hannah Pickford" userId="ec1e79c7-3dd1-48aa-aaa5-ca0aa50dbabf" providerId="ADAL" clId="{EC689CA7-5DB2-4EFD-9853-3D5DD469D27C}" dt="2025-02-07T17:56:09.251" v="132" actId="20577"/>
          <ac:graphicFrameMkLst>
            <pc:docMk/>
            <pc:sldMk cId="4156265904" sldId="357"/>
            <ac:graphicFrameMk id="5" creationId="{8A5C5EC8-BD89-6D7E-649E-543D29415534}"/>
          </ac:graphicFrameMkLst>
        </pc:graphicFrameChg>
      </pc:sldChg>
      <pc:sldChg chg="modSp mod">
        <pc:chgData name="Hannah Pickford" userId="ec1e79c7-3dd1-48aa-aaa5-ca0aa50dbabf" providerId="ADAL" clId="{EC689CA7-5DB2-4EFD-9853-3D5DD469D27C}" dt="2025-02-28T10:06:12.228" v="1452" actId="255"/>
        <pc:sldMkLst>
          <pc:docMk/>
          <pc:sldMk cId="3802076232" sldId="359"/>
        </pc:sldMkLst>
        <pc:graphicFrameChg chg="mod modGraphic">
          <ac:chgData name="Hannah Pickford" userId="ec1e79c7-3dd1-48aa-aaa5-ca0aa50dbabf" providerId="ADAL" clId="{EC689CA7-5DB2-4EFD-9853-3D5DD469D27C}" dt="2025-02-28T10:06:12.228" v="1452" actId="255"/>
          <ac:graphicFrameMkLst>
            <pc:docMk/>
            <pc:sldMk cId="3802076232" sldId="359"/>
            <ac:graphicFrameMk id="5" creationId="{5412ACC5-22E3-9819-0820-162D4F8013DD}"/>
          </ac:graphicFrameMkLst>
        </pc:graphicFrameChg>
      </pc:sldChg>
    </pc:docChg>
  </pc:docChgLst>
  <pc:docChgLst>
    <pc:chgData name="Michael Barritt" userId="5b04a04a-4de8-4536-afea-f6a1c02bb76b" providerId="ADAL" clId="{0468F8D3-55FE-4E39-9994-BC73C7398F3B}"/>
    <pc:docChg chg="modSld">
      <pc:chgData name="Michael Barritt" userId="5b04a04a-4de8-4536-afea-f6a1c02bb76b" providerId="ADAL" clId="{0468F8D3-55FE-4E39-9994-BC73C7398F3B}" dt="2024-09-09T16:55:44.810" v="3" actId="1076"/>
      <pc:docMkLst>
        <pc:docMk/>
      </pc:docMkLst>
      <pc:sldChg chg="modSp mod">
        <pc:chgData name="Michael Barritt" userId="5b04a04a-4de8-4536-afea-f6a1c02bb76b" providerId="ADAL" clId="{0468F8D3-55FE-4E39-9994-BC73C7398F3B}" dt="2024-09-09T16:55:44.810" v="3" actId="1076"/>
        <pc:sldMkLst>
          <pc:docMk/>
          <pc:sldMk cId="1742905691" sldId="334"/>
        </pc:sldMkLst>
      </pc:sldChg>
    </pc:docChg>
  </pc:docChgLst>
  <pc:docChgLst>
    <pc:chgData name="Daniel Head" userId="S::dhead@kea.cornwall.sch.uk::72665f66-7e3c-4ca7-bb42-3b8ce867785d" providerId="AD" clId="Web-{BAFDC5A8-C7D1-EF45-3C52-1E40E47A82CE}"/>
    <pc:docChg chg="delSld modSld">
      <pc:chgData name="Daniel Head" userId="S::dhead@kea.cornwall.sch.uk::72665f66-7e3c-4ca7-bb42-3b8ce867785d" providerId="AD" clId="Web-{BAFDC5A8-C7D1-EF45-3C52-1E40E47A82CE}" dt="2025-01-02T15:20:04.488" v="116"/>
      <pc:docMkLst>
        <pc:docMk/>
      </pc:docMkLst>
      <pc:sldChg chg="modSp">
        <pc:chgData name="Daniel Head" userId="S::dhead@kea.cornwall.sch.uk::72665f66-7e3c-4ca7-bb42-3b8ce867785d" providerId="AD" clId="Web-{BAFDC5A8-C7D1-EF45-3C52-1E40E47A82CE}" dt="2025-01-02T14:55:33.573" v="5" actId="1076"/>
        <pc:sldMkLst>
          <pc:docMk/>
          <pc:sldMk cId="2798840644" sldId="256"/>
        </pc:sldMkLst>
        <pc:spChg chg="mod">
          <ac:chgData name="Daniel Head" userId="S::dhead@kea.cornwall.sch.uk::72665f66-7e3c-4ca7-bb42-3b8ce867785d" providerId="AD" clId="Web-{BAFDC5A8-C7D1-EF45-3C52-1E40E47A82CE}" dt="2025-01-02T14:55:33.573" v="5" actId="1076"/>
          <ac:spMkLst>
            <pc:docMk/>
            <pc:sldMk cId="2798840644" sldId="256"/>
            <ac:spMk id="2" creationId="{F6DA5672-2979-4B33-6052-4C7D26F92AD6}"/>
          </ac:spMkLst>
        </pc:spChg>
      </pc:sldChg>
      <pc:sldChg chg="modSp">
        <pc:chgData name="Daniel Head" userId="S::dhead@kea.cornwall.sch.uk::72665f66-7e3c-4ca7-bb42-3b8ce867785d" providerId="AD" clId="Web-{BAFDC5A8-C7D1-EF45-3C52-1E40E47A82CE}" dt="2025-01-02T15:12:39.874" v="91" actId="20577"/>
        <pc:sldMkLst>
          <pc:docMk/>
          <pc:sldMk cId="2986513401" sldId="343"/>
        </pc:sldMkLst>
        <pc:spChg chg="mod">
          <ac:chgData name="Daniel Head" userId="S::dhead@kea.cornwall.sch.uk::72665f66-7e3c-4ca7-bb42-3b8ce867785d" providerId="AD" clId="Web-{BAFDC5A8-C7D1-EF45-3C52-1E40E47A82CE}" dt="2025-01-02T15:12:39.874" v="91" actId="20577"/>
          <ac:spMkLst>
            <pc:docMk/>
            <pc:sldMk cId="2986513401" sldId="343"/>
            <ac:spMk id="3" creationId="{DF563CF7-19DF-5F57-68D6-74E306A3B597}"/>
          </ac:spMkLst>
        </pc:spChg>
        <pc:graphicFrameChg chg="mod modGraphic">
          <ac:chgData name="Daniel Head" userId="S::dhead@kea.cornwall.sch.uk::72665f66-7e3c-4ca7-bb42-3b8ce867785d" providerId="AD" clId="Web-{BAFDC5A8-C7D1-EF45-3C52-1E40E47A82CE}" dt="2025-01-02T15:10:03.924" v="85"/>
          <ac:graphicFrameMkLst>
            <pc:docMk/>
            <pc:sldMk cId="2986513401" sldId="343"/>
            <ac:graphicFrameMk id="5" creationId="{FE42ED3A-9E50-F5B3-EDEC-A98C9596E464}"/>
          </ac:graphicFrameMkLst>
        </pc:graphicFrameChg>
      </pc:sldChg>
      <pc:sldChg chg="del">
        <pc:chgData name="Daniel Head" userId="S::dhead@kea.cornwall.sch.uk::72665f66-7e3c-4ca7-bb42-3b8ce867785d" providerId="AD" clId="Web-{BAFDC5A8-C7D1-EF45-3C52-1E40E47A82CE}" dt="2025-01-02T14:56:31.328" v="6"/>
        <pc:sldMkLst>
          <pc:docMk/>
          <pc:sldMk cId="2455754189" sldId="345"/>
        </pc:sldMkLst>
      </pc:sldChg>
      <pc:sldChg chg="del">
        <pc:chgData name="Daniel Head" userId="S::dhead@kea.cornwall.sch.uk::72665f66-7e3c-4ca7-bb42-3b8ce867785d" providerId="AD" clId="Web-{BAFDC5A8-C7D1-EF45-3C52-1E40E47A82CE}" dt="2025-01-02T14:56:35.094" v="7"/>
        <pc:sldMkLst>
          <pc:docMk/>
          <pc:sldMk cId="3521239179" sldId="349"/>
        </pc:sldMkLst>
      </pc:sldChg>
      <pc:sldChg chg="addSp delSp modSp addAnim delAnim">
        <pc:chgData name="Daniel Head" userId="S::dhead@kea.cornwall.sch.uk::72665f66-7e3c-4ca7-bb42-3b8ce867785d" providerId="AD" clId="Web-{BAFDC5A8-C7D1-EF45-3C52-1E40E47A82CE}" dt="2025-01-02T15:20:04.488" v="116"/>
        <pc:sldMkLst>
          <pc:docMk/>
          <pc:sldMk cId="3078369412" sldId="354"/>
        </pc:sldMkLst>
      </pc:sldChg>
    </pc:docChg>
  </pc:docChgLst>
  <pc:docChgLst>
    <pc:chgData name="Daniel Head" userId="S::dhead@kea.cornwall.sch.uk::72665f66-7e3c-4ca7-bb42-3b8ce867785d" providerId="AD" clId="Web-{8D190D99-501B-2EE5-99E6-8F4688A3DAB4}"/>
    <pc:docChg chg="modSld">
      <pc:chgData name="Daniel Head" userId="S::dhead@kea.cornwall.sch.uk::72665f66-7e3c-4ca7-bb42-3b8ce867785d" providerId="AD" clId="Web-{8D190D99-501B-2EE5-99E6-8F4688A3DAB4}" dt="2025-01-02T14:54:30.026" v="27" actId="14100"/>
      <pc:docMkLst>
        <pc:docMk/>
      </pc:docMkLst>
      <pc:sldChg chg="addSp delSp modSp mod setBg">
        <pc:chgData name="Daniel Head" userId="S::dhead@kea.cornwall.sch.uk::72665f66-7e3c-4ca7-bb42-3b8ce867785d" providerId="AD" clId="Web-{8D190D99-501B-2EE5-99E6-8F4688A3DAB4}" dt="2025-01-02T14:54:30.026" v="27" actId="14100"/>
        <pc:sldMkLst>
          <pc:docMk/>
          <pc:sldMk cId="2798840644" sldId="256"/>
        </pc:sldMkLst>
        <pc:spChg chg="mod ord">
          <ac:chgData name="Daniel Head" userId="S::dhead@kea.cornwall.sch.uk::72665f66-7e3c-4ca7-bb42-3b8ce867785d" providerId="AD" clId="Web-{8D190D99-501B-2EE5-99E6-8F4688A3DAB4}" dt="2025-01-02T14:54:30.026" v="27" actId="14100"/>
          <ac:spMkLst>
            <pc:docMk/>
            <pc:sldMk cId="2798840644" sldId="256"/>
            <ac:spMk id="2" creationId="{F6DA5672-2979-4B33-6052-4C7D26F92AD6}"/>
          </ac:spMkLst>
        </pc:spChg>
        <pc:spChg chg="add del">
          <ac:chgData name="Daniel Head" userId="S::dhead@kea.cornwall.sch.uk::72665f66-7e3c-4ca7-bb42-3b8ce867785d" providerId="AD" clId="Web-{8D190D99-501B-2EE5-99E6-8F4688A3DAB4}" dt="2025-01-02T14:53:11.757" v="7"/>
          <ac:spMkLst>
            <pc:docMk/>
            <pc:sldMk cId="2798840644" sldId="256"/>
            <ac:spMk id="2057" creationId="{489B7BFD-8F45-4093-AD9C-91B15B0503D9}"/>
          </ac:spMkLst>
        </pc:spChg>
        <pc:spChg chg="add del">
          <ac:chgData name="Daniel Head" userId="S::dhead@kea.cornwall.sch.uk::72665f66-7e3c-4ca7-bb42-3b8ce867785d" providerId="AD" clId="Web-{8D190D99-501B-2EE5-99E6-8F4688A3DAB4}" dt="2025-01-02T14:53:11.757" v="7"/>
          <ac:spMkLst>
            <pc:docMk/>
            <pc:sldMk cId="2798840644" sldId="256"/>
            <ac:spMk id="2059" creationId="{7C10BC51-CA68-4DED-AB6D-1300478783B2}"/>
          </ac:spMkLst>
        </pc:spChg>
        <pc:spChg chg="mod">
          <ac:chgData name="Daniel Head" userId="S::dhead@kea.cornwall.sch.uk::72665f66-7e3c-4ca7-bb42-3b8ce867785d" providerId="AD" clId="Web-{8D190D99-501B-2EE5-99E6-8F4688A3DAB4}" dt="2025-01-02T14:53:26.961" v="9"/>
          <ac:spMkLst>
            <pc:docMk/>
            <pc:sldMk cId="2798840644" sldId="256"/>
            <ac:spMk id="2066" creationId="{253EEDFE-1D2D-4938-9DF2-97FB4F709DB6}"/>
          </ac:spMkLst>
        </pc:spChg>
        <pc:spChg chg="mod">
          <ac:chgData name="Daniel Head" userId="S::dhead@kea.cornwall.sch.uk::72665f66-7e3c-4ca7-bb42-3b8ce867785d" providerId="AD" clId="Web-{8D190D99-501B-2EE5-99E6-8F4688A3DAB4}" dt="2025-01-02T14:53:26.961" v="10"/>
          <ac:spMkLst>
            <pc:docMk/>
            <pc:sldMk cId="2798840644" sldId="256"/>
            <ac:spMk id="2067" creationId="{5EA4CF2D-570F-4529-ADDA-B37CF05B613C}"/>
          </ac:spMkLst>
        </pc:spChg>
        <pc:spChg chg="mod">
          <ac:chgData name="Daniel Head" userId="S::dhead@kea.cornwall.sch.uk::72665f66-7e3c-4ca7-bb42-3b8ce867785d" providerId="AD" clId="Web-{8D190D99-501B-2EE5-99E6-8F4688A3DAB4}" dt="2025-01-02T14:53:26.976" v="11"/>
          <ac:spMkLst>
            <pc:docMk/>
            <pc:sldMk cId="2798840644" sldId="256"/>
            <ac:spMk id="2068" creationId="{CBE92B83-AFA7-40B1-9D3C-502840BADC06}"/>
          </ac:spMkLst>
        </pc:spChg>
        <pc:spChg chg="add del">
          <ac:chgData name="Daniel Head" userId="S::dhead@kea.cornwall.sch.uk::72665f66-7e3c-4ca7-bb42-3b8ce867785d" providerId="AD" clId="Web-{8D190D99-501B-2EE5-99E6-8F4688A3DAB4}" dt="2025-01-02T14:53:11.757" v="7"/>
          <ac:spMkLst>
            <pc:docMk/>
            <pc:sldMk cId="2798840644" sldId="256"/>
            <ac:spMk id="2070" creationId="{19A55484-B97B-45ED-A47D-EBECAC290DBE}"/>
          </ac:spMkLst>
        </pc:spChg>
        <pc:spChg chg="del">
          <ac:chgData name="Daniel Head" userId="S::dhead@kea.cornwall.sch.uk::72665f66-7e3c-4ca7-bb42-3b8ce867785d" providerId="AD" clId="Web-{8D190D99-501B-2EE5-99E6-8F4688A3DAB4}" dt="2025-01-02T14:52:43.740" v="2"/>
          <ac:spMkLst>
            <pc:docMk/>
            <pc:sldMk cId="2798840644" sldId="256"/>
            <ac:spMk id="2072" creationId="{B31CB7B9-2B8F-4AD6-9FFE-5DAE8E132289}"/>
          </ac:spMkLst>
        </pc:spChg>
      </pc:sldChg>
    </pc:docChg>
  </pc:docChgLst>
  <pc:docChgLst>
    <pc:chgData name="Daniel Head" userId="S::dhead@kea.cornwall.sch.uk::72665f66-7e3c-4ca7-bb42-3b8ce867785d" providerId="AD" clId="Web-{31EC4CF6-2500-12C7-1A5B-D0AC94AF7C79}"/>
    <pc:docChg chg="addSld">
      <pc:chgData name="Daniel Head" userId="S::dhead@kea.cornwall.sch.uk::72665f66-7e3c-4ca7-bb42-3b8ce867785d" providerId="AD" clId="Web-{31EC4CF6-2500-12C7-1A5B-D0AC94AF7C79}" dt="2025-01-05T13:52:32.546" v="0"/>
      <pc:docMkLst>
        <pc:docMk/>
      </pc:docMkLst>
      <pc:sldChg chg="add">
        <pc:chgData name="Daniel Head" userId="S::dhead@kea.cornwall.sch.uk::72665f66-7e3c-4ca7-bb42-3b8ce867785d" providerId="AD" clId="Web-{31EC4CF6-2500-12C7-1A5B-D0AC94AF7C79}" dt="2025-01-05T13:52:32.546" v="0"/>
        <pc:sldMkLst>
          <pc:docMk/>
          <pc:sldMk cId="3269257182" sldId="356"/>
        </pc:sldMkLst>
      </pc:sldChg>
    </pc:docChg>
  </pc:docChgLst>
  <pc:docChgLst>
    <pc:chgData name="Daniel Head" userId="S::dhead@kea.cornwall.sch.uk::72665f66-7e3c-4ca7-bb42-3b8ce867785d" providerId="AD" clId="Web-{FB3E3861-7FEE-3EC5-34D6-C8FBEB273764}"/>
    <pc:docChg chg="addSld delSld modSld">
      <pc:chgData name="Daniel Head" userId="S::dhead@kea.cornwall.sch.uk::72665f66-7e3c-4ca7-bb42-3b8ce867785d" providerId="AD" clId="Web-{FB3E3861-7FEE-3EC5-34D6-C8FBEB273764}" dt="2025-01-08T08:46:26.806" v="128" actId="20577"/>
      <pc:docMkLst>
        <pc:docMk/>
      </pc:docMkLst>
      <pc:sldChg chg="modSp">
        <pc:chgData name="Daniel Head" userId="S::dhead@kea.cornwall.sch.uk::72665f66-7e3c-4ca7-bb42-3b8ce867785d" providerId="AD" clId="Web-{FB3E3861-7FEE-3EC5-34D6-C8FBEB273764}" dt="2025-01-08T08:37:54.388" v="59" actId="1076"/>
        <pc:sldMkLst>
          <pc:docMk/>
          <pc:sldMk cId="3402204270" sldId="351"/>
        </pc:sldMkLst>
        <pc:spChg chg="mod">
          <ac:chgData name="Daniel Head" userId="S::dhead@kea.cornwall.sch.uk::72665f66-7e3c-4ca7-bb42-3b8ce867785d" providerId="AD" clId="Web-{FB3E3861-7FEE-3EC5-34D6-C8FBEB273764}" dt="2025-01-08T08:36:55.137" v="4" actId="14100"/>
          <ac:spMkLst>
            <pc:docMk/>
            <pc:sldMk cId="3402204270" sldId="351"/>
            <ac:spMk id="3" creationId="{25CD8A5B-18CE-AB88-6B83-3262D29419D4}"/>
          </ac:spMkLst>
        </pc:spChg>
        <pc:graphicFrameChg chg="mod modGraphic">
          <ac:chgData name="Daniel Head" userId="S::dhead@kea.cornwall.sch.uk::72665f66-7e3c-4ca7-bb42-3b8ce867785d" providerId="AD" clId="Web-{FB3E3861-7FEE-3EC5-34D6-C8FBEB273764}" dt="2025-01-08T08:37:54.388" v="59" actId="1076"/>
          <ac:graphicFrameMkLst>
            <pc:docMk/>
            <pc:sldMk cId="3402204270" sldId="351"/>
            <ac:graphicFrameMk id="6" creationId="{C77D30BC-CEE8-B74B-95DF-1462079C1256}"/>
          </ac:graphicFrameMkLst>
        </pc:graphicFrameChg>
      </pc:sldChg>
      <pc:sldChg chg="modSp del">
        <pc:chgData name="Daniel Head" userId="S::dhead@kea.cornwall.sch.uk::72665f66-7e3c-4ca7-bb42-3b8ce867785d" providerId="AD" clId="Web-{FB3E3861-7FEE-3EC5-34D6-C8FBEB273764}" dt="2025-01-08T08:46:01.712" v="125"/>
        <pc:sldMkLst>
          <pc:docMk/>
          <pc:sldMk cId="3269257182" sldId="356"/>
        </pc:sldMkLst>
      </pc:sldChg>
      <pc:sldChg chg="add del">
        <pc:chgData name="Daniel Head" userId="S::dhead@kea.cornwall.sch.uk::72665f66-7e3c-4ca7-bb42-3b8ce867785d" providerId="AD" clId="Web-{FB3E3861-7FEE-3EC5-34D6-C8FBEB273764}" dt="2025-01-08T08:45:13.117" v="117"/>
        <pc:sldMkLst>
          <pc:docMk/>
          <pc:sldMk cId="1792673698" sldId="357"/>
        </pc:sldMkLst>
      </pc:sldChg>
      <pc:sldChg chg="modSp add">
        <pc:chgData name="Daniel Head" userId="S::dhead@kea.cornwall.sch.uk::72665f66-7e3c-4ca7-bb42-3b8ce867785d" providerId="AD" clId="Web-{FB3E3861-7FEE-3EC5-34D6-C8FBEB273764}" dt="2025-01-08T08:46:26.806" v="128" actId="20577"/>
        <pc:sldMkLst>
          <pc:docMk/>
          <pc:sldMk cId="4156265904" sldId="357"/>
        </pc:sldMkLst>
        <pc:spChg chg="mod">
          <ac:chgData name="Daniel Head" userId="S::dhead@kea.cornwall.sch.uk::72665f66-7e3c-4ca7-bb42-3b8ce867785d" providerId="AD" clId="Web-{FB3E3861-7FEE-3EC5-34D6-C8FBEB273764}" dt="2025-01-08T08:46:26.806" v="128" actId="20577"/>
          <ac:spMkLst>
            <pc:docMk/>
            <pc:sldMk cId="4156265904" sldId="357"/>
            <ac:spMk id="3" creationId="{24059F12-7A30-EEAB-7687-11453B6AD6F6}"/>
          </ac:spMkLst>
        </pc:spChg>
        <pc:graphicFrameChg chg="mod modGraphic">
          <ac:chgData name="Daniel Head" userId="S::dhead@kea.cornwall.sch.uk::72665f66-7e3c-4ca7-bb42-3b8ce867785d" providerId="AD" clId="Web-{FB3E3861-7FEE-3EC5-34D6-C8FBEB273764}" dt="2025-01-08T08:45:25.102" v="120"/>
          <ac:graphicFrameMkLst>
            <pc:docMk/>
            <pc:sldMk cId="4156265904" sldId="357"/>
            <ac:graphicFrameMk id="5" creationId="{8A5C5EC8-BD89-6D7E-649E-543D29415534}"/>
          </ac:graphicFrameMkLst>
        </pc:graphicFrameChg>
      </pc:sldChg>
    </pc:docChg>
  </pc:docChgLst>
  <pc:docChgLst>
    <pc:chgData name="Michael Barritt" userId="5b04a04a-4de8-4536-afea-f6a1c02bb76b" providerId="ADAL" clId="{6EAD0C57-5766-4B3E-A5B2-F741E402C1DB}"/>
    <pc:docChg chg="undo redo custSel addSld delSld modSld sldOrd">
      <pc:chgData name="Michael Barritt" userId="5b04a04a-4de8-4536-afea-f6a1c02bb76b" providerId="ADAL" clId="{6EAD0C57-5766-4B3E-A5B2-F741E402C1DB}" dt="2024-02-08T11:48:04.992" v="1872" actId="47"/>
      <pc:docMkLst>
        <pc:docMk/>
      </pc:docMkLst>
      <pc:sldChg chg="addSp delSp modSp mod">
        <pc:chgData name="Michael Barritt" userId="5b04a04a-4de8-4536-afea-f6a1c02bb76b" providerId="ADAL" clId="{6EAD0C57-5766-4B3E-A5B2-F741E402C1DB}" dt="2024-02-07T17:27:42.864" v="1660" actId="1076"/>
        <pc:sldMkLst>
          <pc:docMk/>
          <pc:sldMk cId="2798840644" sldId="256"/>
        </pc:sldMkLst>
      </pc:sldChg>
      <pc:sldChg chg="del">
        <pc:chgData name="Michael Barritt" userId="5b04a04a-4de8-4536-afea-f6a1c02bb76b" providerId="ADAL" clId="{6EAD0C57-5766-4B3E-A5B2-F741E402C1DB}" dt="2024-02-07T12:59:28.496" v="728" actId="47"/>
        <pc:sldMkLst>
          <pc:docMk/>
          <pc:sldMk cId="206017166" sldId="257"/>
        </pc:sldMkLst>
      </pc:sldChg>
      <pc:sldChg chg="del">
        <pc:chgData name="Michael Barritt" userId="5b04a04a-4de8-4536-afea-f6a1c02bb76b" providerId="ADAL" clId="{6EAD0C57-5766-4B3E-A5B2-F741E402C1DB}" dt="2024-02-07T12:59:30.364" v="732" actId="47"/>
        <pc:sldMkLst>
          <pc:docMk/>
          <pc:sldMk cId="3781942767" sldId="258"/>
        </pc:sldMkLst>
      </pc:sldChg>
      <pc:sldChg chg="del">
        <pc:chgData name="Michael Barritt" userId="5b04a04a-4de8-4536-afea-f6a1c02bb76b" providerId="ADAL" clId="{6EAD0C57-5766-4B3E-A5B2-F741E402C1DB}" dt="2024-02-07T12:59:31.083" v="734" actId="47"/>
        <pc:sldMkLst>
          <pc:docMk/>
          <pc:sldMk cId="2359714220" sldId="259"/>
        </pc:sldMkLst>
      </pc:sldChg>
      <pc:sldChg chg="del">
        <pc:chgData name="Michael Barritt" userId="5b04a04a-4de8-4536-afea-f6a1c02bb76b" providerId="ADAL" clId="{6EAD0C57-5766-4B3E-A5B2-F741E402C1DB}" dt="2024-02-07T12:59:29.729" v="730" actId="47"/>
        <pc:sldMkLst>
          <pc:docMk/>
          <pc:sldMk cId="591766823" sldId="260"/>
        </pc:sldMkLst>
      </pc:sldChg>
      <pc:sldChg chg="del">
        <pc:chgData name="Michael Barritt" userId="5b04a04a-4de8-4536-afea-f6a1c02bb76b" providerId="ADAL" clId="{6EAD0C57-5766-4B3E-A5B2-F741E402C1DB}" dt="2024-02-07T12:59:30.079" v="731" actId="47"/>
        <pc:sldMkLst>
          <pc:docMk/>
          <pc:sldMk cId="414757396" sldId="261"/>
        </pc:sldMkLst>
      </pc:sldChg>
      <pc:sldChg chg="del">
        <pc:chgData name="Michael Barritt" userId="5b04a04a-4de8-4536-afea-f6a1c02bb76b" providerId="ADAL" clId="{6EAD0C57-5766-4B3E-A5B2-F741E402C1DB}" dt="2024-02-07T12:59:31.100" v="735" actId="47"/>
        <pc:sldMkLst>
          <pc:docMk/>
          <pc:sldMk cId="2109808459" sldId="262"/>
        </pc:sldMkLst>
      </pc:sldChg>
      <pc:sldChg chg="del">
        <pc:chgData name="Michael Barritt" userId="5b04a04a-4de8-4536-afea-f6a1c02bb76b" providerId="ADAL" clId="{6EAD0C57-5766-4B3E-A5B2-F741E402C1DB}" dt="2024-02-07T12:59:31.346" v="737" actId="47"/>
        <pc:sldMkLst>
          <pc:docMk/>
          <pc:sldMk cId="1456757841" sldId="263"/>
        </pc:sldMkLst>
      </pc:sldChg>
      <pc:sldChg chg="del">
        <pc:chgData name="Michael Barritt" userId="5b04a04a-4de8-4536-afea-f6a1c02bb76b" providerId="ADAL" clId="{6EAD0C57-5766-4B3E-A5B2-F741E402C1DB}" dt="2024-02-07T12:59:32.045" v="741" actId="47"/>
        <pc:sldMkLst>
          <pc:docMk/>
          <pc:sldMk cId="1505893423" sldId="265"/>
        </pc:sldMkLst>
      </pc:sldChg>
      <pc:sldChg chg="del">
        <pc:chgData name="Michael Barritt" userId="5b04a04a-4de8-4536-afea-f6a1c02bb76b" providerId="ADAL" clId="{6EAD0C57-5766-4B3E-A5B2-F741E402C1DB}" dt="2024-02-07T12:59:32.808" v="745" actId="47"/>
        <pc:sldMkLst>
          <pc:docMk/>
          <pc:sldMk cId="4007772507" sldId="266"/>
        </pc:sldMkLst>
      </pc:sldChg>
      <pc:sldChg chg="del">
        <pc:chgData name="Michael Barritt" userId="5b04a04a-4de8-4536-afea-f6a1c02bb76b" providerId="ADAL" clId="{6EAD0C57-5766-4B3E-A5B2-F741E402C1DB}" dt="2024-02-07T12:59:32.427" v="743" actId="47"/>
        <pc:sldMkLst>
          <pc:docMk/>
          <pc:sldMk cId="1831868608" sldId="267"/>
        </pc:sldMkLst>
      </pc:sldChg>
      <pc:sldChg chg="del">
        <pc:chgData name="Michael Barritt" userId="5b04a04a-4de8-4536-afea-f6a1c02bb76b" providerId="ADAL" clId="{6EAD0C57-5766-4B3E-A5B2-F741E402C1DB}" dt="2024-02-07T12:59:27.050" v="727" actId="47"/>
        <pc:sldMkLst>
          <pc:docMk/>
          <pc:sldMk cId="1281589630" sldId="268"/>
        </pc:sldMkLst>
      </pc:sldChg>
      <pc:sldChg chg="del">
        <pc:chgData name="Michael Barritt" userId="5b04a04a-4de8-4536-afea-f6a1c02bb76b" providerId="ADAL" clId="{6EAD0C57-5766-4B3E-A5B2-F741E402C1DB}" dt="2024-02-07T12:59:31.516" v="738" actId="47"/>
        <pc:sldMkLst>
          <pc:docMk/>
          <pc:sldMk cId="3924979420" sldId="269"/>
        </pc:sldMkLst>
      </pc:sldChg>
      <pc:sldChg chg="del">
        <pc:chgData name="Michael Barritt" userId="5b04a04a-4de8-4536-afea-f6a1c02bb76b" providerId="ADAL" clId="{6EAD0C57-5766-4B3E-A5B2-F741E402C1DB}" dt="2024-02-07T12:59:31.701" v="739" actId="47"/>
        <pc:sldMkLst>
          <pc:docMk/>
          <pc:sldMk cId="97401859" sldId="270"/>
        </pc:sldMkLst>
      </pc:sldChg>
      <pc:sldChg chg="del">
        <pc:chgData name="Michael Barritt" userId="5b04a04a-4de8-4536-afea-f6a1c02bb76b" providerId="ADAL" clId="{6EAD0C57-5766-4B3E-A5B2-F741E402C1DB}" dt="2024-02-07T12:59:31.885" v="740" actId="47"/>
        <pc:sldMkLst>
          <pc:docMk/>
          <pc:sldMk cId="3678046993" sldId="271"/>
        </pc:sldMkLst>
      </pc:sldChg>
      <pc:sldChg chg="del">
        <pc:chgData name="Michael Barritt" userId="5b04a04a-4de8-4536-afea-f6a1c02bb76b" providerId="ADAL" clId="{6EAD0C57-5766-4B3E-A5B2-F741E402C1DB}" dt="2024-02-07T12:59:32.236" v="742" actId="47"/>
        <pc:sldMkLst>
          <pc:docMk/>
          <pc:sldMk cId="3164210110" sldId="272"/>
        </pc:sldMkLst>
      </pc:sldChg>
      <pc:sldChg chg="del">
        <pc:chgData name="Michael Barritt" userId="5b04a04a-4de8-4536-afea-f6a1c02bb76b" providerId="ADAL" clId="{6EAD0C57-5766-4B3E-A5B2-F741E402C1DB}" dt="2024-02-07T12:59:32.985" v="746" actId="47"/>
        <pc:sldMkLst>
          <pc:docMk/>
          <pc:sldMk cId="3662310780" sldId="273"/>
        </pc:sldMkLst>
      </pc:sldChg>
      <pc:sldChg chg="del">
        <pc:chgData name="Michael Barritt" userId="5b04a04a-4de8-4536-afea-f6a1c02bb76b" providerId="ADAL" clId="{6EAD0C57-5766-4B3E-A5B2-F741E402C1DB}" dt="2024-02-07T12:59:32.618" v="744" actId="47"/>
        <pc:sldMkLst>
          <pc:docMk/>
          <pc:sldMk cId="1142774615" sldId="274"/>
        </pc:sldMkLst>
      </pc:sldChg>
      <pc:sldChg chg="del">
        <pc:chgData name="Michael Barritt" userId="5b04a04a-4de8-4536-afea-f6a1c02bb76b" providerId="ADAL" clId="{6EAD0C57-5766-4B3E-A5B2-F741E402C1DB}" dt="2024-02-07T12:59:33.179" v="747" actId="47"/>
        <pc:sldMkLst>
          <pc:docMk/>
          <pc:sldMk cId="362147739" sldId="275"/>
        </pc:sldMkLst>
      </pc:sldChg>
      <pc:sldChg chg="del">
        <pc:chgData name="Michael Barritt" userId="5b04a04a-4de8-4536-afea-f6a1c02bb76b" providerId="ADAL" clId="{6EAD0C57-5766-4B3E-A5B2-F741E402C1DB}" dt="2024-02-07T12:59:33.362" v="748" actId="47"/>
        <pc:sldMkLst>
          <pc:docMk/>
          <pc:sldMk cId="368435919" sldId="276"/>
        </pc:sldMkLst>
      </pc:sldChg>
      <pc:sldChg chg="del">
        <pc:chgData name="Michael Barritt" userId="5b04a04a-4de8-4536-afea-f6a1c02bb76b" providerId="ADAL" clId="{6EAD0C57-5766-4B3E-A5B2-F741E402C1DB}" dt="2024-02-07T12:59:33.967" v="751" actId="47"/>
        <pc:sldMkLst>
          <pc:docMk/>
          <pc:sldMk cId="2434655159" sldId="277"/>
        </pc:sldMkLst>
      </pc:sldChg>
      <pc:sldChg chg="del">
        <pc:chgData name="Michael Barritt" userId="5b04a04a-4de8-4536-afea-f6a1c02bb76b" providerId="ADAL" clId="{6EAD0C57-5766-4B3E-A5B2-F741E402C1DB}" dt="2024-02-07T12:59:34.567" v="754" actId="47"/>
        <pc:sldMkLst>
          <pc:docMk/>
          <pc:sldMk cId="792012767" sldId="278"/>
        </pc:sldMkLst>
      </pc:sldChg>
      <pc:sldChg chg="del">
        <pc:chgData name="Michael Barritt" userId="5b04a04a-4de8-4536-afea-f6a1c02bb76b" providerId="ADAL" clId="{6EAD0C57-5766-4B3E-A5B2-F741E402C1DB}" dt="2024-02-07T12:59:34.773" v="755" actId="47"/>
        <pc:sldMkLst>
          <pc:docMk/>
          <pc:sldMk cId="2762783493" sldId="279"/>
        </pc:sldMkLst>
      </pc:sldChg>
      <pc:sldChg chg="del">
        <pc:chgData name="Michael Barritt" userId="5b04a04a-4de8-4536-afea-f6a1c02bb76b" providerId="ADAL" clId="{6EAD0C57-5766-4B3E-A5B2-F741E402C1DB}" dt="2024-02-07T12:59:34.981" v="756" actId="47"/>
        <pc:sldMkLst>
          <pc:docMk/>
          <pc:sldMk cId="3290496633" sldId="280"/>
        </pc:sldMkLst>
      </pc:sldChg>
      <pc:sldChg chg="del">
        <pc:chgData name="Michael Barritt" userId="5b04a04a-4de8-4536-afea-f6a1c02bb76b" providerId="ADAL" clId="{6EAD0C57-5766-4B3E-A5B2-F741E402C1DB}" dt="2024-02-07T12:59:36.367" v="761" actId="47"/>
        <pc:sldMkLst>
          <pc:docMk/>
          <pc:sldMk cId="243108824" sldId="281"/>
        </pc:sldMkLst>
      </pc:sldChg>
      <pc:sldChg chg="del">
        <pc:chgData name="Michael Barritt" userId="5b04a04a-4de8-4536-afea-f6a1c02bb76b" providerId="ADAL" clId="{6EAD0C57-5766-4B3E-A5B2-F741E402C1DB}" dt="2024-02-07T12:59:35.846" v="759" actId="47"/>
        <pc:sldMkLst>
          <pc:docMk/>
          <pc:sldMk cId="3682388682" sldId="282"/>
        </pc:sldMkLst>
      </pc:sldChg>
      <pc:sldChg chg="del">
        <pc:chgData name="Michael Barritt" userId="5b04a04a-4de8-4536-afea-f6a1c02bb76b" providerId="ADAL" clId="{6EAD0C57-5766-4B3E-A5B2-F741E402C1DB}" dt="2024-02-07T12:59:36.113" v="760" actId="47"/>
        <pc:sldMkLst>
          <pc:docMk/>
          <pc:sldMk cId="19395426" sldId="283"/>
        </pc:sldMkLst>
      </pc:sldChg>
      <pc:sldChg chg="del">
        <pc:chgData name="Michael Barritt" userId="5b04a04a-4de8-4536-afea-f6a1c02bb76b" providerId="ADAL" clId="{6EAD0C57-5766-4B3E-A5B2-F741E402C1DB}" dt="2024-02-07T12:59:35.252" v="757" actId="47"/>
        <pc:sldMkLst>
          <pc:docMk/>
          <pc:sldMk cId="1416828042" sldId="284"/>
        </pc:sldMkLst>
      </pc:sldChg>
      <pc:sldChg chg="del">
        <pc:chgData name="Michael Barritt" userId="5b04a04a-4de8-4536-afea-f6a1c02bb76b" providerId="ADAL" clId="{6EAD0C57-5766-4B3E-A5B2-F741E402C1DB}" dt="2024-02-07T12:59:36.579" v="762" actId="47"/>
        <pc:sldMkLst>
          <pc:docMk/>
          <pc:sldMk cId="1494516912" sldId="285"/>
        </pc:sldMkLst>
      </pc:sldChg>
      <pc:sldChg chg="del">
        <pc:chgData name="Michael Barritt" userId="5b04a04a-4de8-4536-afea-f6a1c02bb76b" providerId="ADAL" clId="{6EAD0C57-5766-4B3E-A5B2-F741E402C1DB}" dt="2024-02-07T12:59:34.362" v="753" actId="47"/>
        <pc:sldMkLst>
          <pc:docMk/>
          <pc:sldMk cId="315123920" sldId="286"/>
        </pc:sldMkLst>
      </pc:sldChg>
      <pc:sldChg chg="del">
        <pc:chgData name="Michael Barritt" userId="5b04a04a-4de8-4536-afea-f6a1c02bb76b" providerId="ADAL" clId="{6EAD0C57-5766-4B3E-A5B2-F741E402C1DB}" dt="2024-02-07T12:59:36.829" v="763" actId="47"/>
        <pc:sldMkLst>
          <pc:docMk/>
          <pc:sldMk cId="2485021942" sldId="287"/>
        </pc:sldMkLst>
      </pc:sldChg>
      <pc:sldChg chg="del">
        <pc:chgData name="Michael Barritt" userId="5b04a04a-4de8-4536-afea-f6a1c02bb76b" providerId="ADAL" clId="{6EAD0C57-5766-4B3E-A5B2-F741E402C1DB}" dt="2024-02-07T12:59:37.099" v="764" actId="47"/>
        <pc:sldMkLst>
          <pc:docMk/>
          <pc:sldMk cId="2710994497" sldId="288"/>
        </pc:sldMkLst>
      </pc:sldChg>
      <pc:sldChg chg="del">
        <pc:chgData name="Michael Barritt" userId="5b04a04a-4de8-4536-afea-f6a1c02bb76b" providerId="ADAL" clId="{6EAD0C57-5766-4B3E-A5B2-F741E402C1DB}" dt="2024-02-07T12:59:29.212" v="729" actId="47"/>
        <pc:sldMkLst>
          <pc:docMk/>
          <pc:sldMk cId="2720665835" sldId="289"/>
        </pc:sldMkLst>
      </pc:sldChg>
      <pc:sldChg chg="del">
        <pc:chgData name="Michael Barritt" userId="5b04a04a-4de8-4536-afea-f6a1c02bb76b" providerId="ADAL" clId="{6EAD0C57-5766-4B3E-A5B2-F741E402C1DB}" dt="2024-02-07T12:59:35.479" v="758" actId="47"/>
        <pc:sldMkLst>
          <pc:docMk/>
          <pc:sldMk cId="3247968105" sldId="290"/>
        </pc:sldMkLst>
      </pc:sldChg>
      <pc:sldChg chg="add del">
        <pc:chgData name="Michael Barritt" userId="5b04a04a-4de8-4536-afea-f6a1c02bb76b" providerId="ADAL" clId="{6EAD0C57-5766-4B3E-A5B2-F741E402C1DB}" dt="2024-02-07T12:59:43.647" v="767" actId="47"/>
        <pc:sldMkLst>
          <pc:docMk/>
          <pc:sldMk cId="1293782076" sldId="293"/>
        </pc:sldMkLst>
      </pc:sldChg>
      <pc:sldChg chg="del">
        <pc:chgData name="Michael Barritt" userId="5b04a04a-4de8-4536-afea-f6a1c02bb76b" providerId="ADAL" clId="{6EAD0C57-5766-4B3E-A5B2-F741E402C1DB}" dt="2024-02-07T12:59:31.067" v="733" actId="47"/>
        <pc:sldMkLst>
          <pc:docMk/>
          <pc:sldMk cId="507346782" sldId="295"/>
        </pc:sldMkLst>
      </pc:sldChg>
      <pc:sldChg chg="del">
        <pc:chgData name="Michael Barritt" userId="5b04a04a-4de8-4536-afea-f6a1c02bb76b" providerId="ADAL" clId="{6EAD0C57-5766-4B3E-A5B2-F741E402C1DB}" dt="2024-02-07T12:59:33.579" v="749" actId="47"/>
        <pc:sldMkLst>
          <pc:docMk/>
          <pc:sldMk cId="2158350615" sldId="296"/>
        </pc:sldMkLst>
      </pc:sldChg>
      <pc:sldChg chg="del">
        <pc:chgData name="Michael Barritt" userId="5b04a04a-4de8-4536-afea-f6a1c02bb76b" providerId="ADAL" clId="{6EAD0C57-5766-4B3E-A5B2-F741E402C1DB}" dt="2024-02-07T12:59:33.754" v="750" actId="47"/>
        <pc:sldMkLst>
          <pc:docMk/>
          <pc:sldMk cId="3915841545" sldId="297"/>
        </pc:sldMkLst>
      </pc:sldChg>
      <pc:sldChg chg="del">
        <pc:chgData name="Michael Barritt" userId="5b04a04a-4de8-4536-afea-f6a1c02bb76b" providerId="ADAL" clId="{6EAD0C57-5766-4B3E-A5B2-F741E402C1DB}" dt="2024-02-07T12:59:34.169" v="752" actId="47"/>
        <pc:sldMkLst>
          <pc:docMk/>
          <pc:sldMk cId="2321545463" sldId="298"/>
        </pc:sldMkLst>
      </pc:sldChg>
      <pc:sldChg chg="del">
        <pc:chgData name="Michael Barritt" userId="5b04a04a-4de8-4536-afea-f6a1c02bb76b" providerId="ADAL" clId="{6EAD0C57-5766-4B3E-A5B2-F741E402C1DB}" dt="2024-02-07T12:59:31.179" v="736" actId="47"/>
        <pc:sldMkLst>
          <pc:docMk/>
          <pc:sldMk cId="3538215665" sldId="299"/>
        </pc:sldMkLst>
      </pc:sldChg>
      <pc:sldChg chg="addSp delSp modSp add del mod ord addAnim delAnim modAnim">
        <pc:chgData name="Michael Barritt" userId="5b04a04a-4de8-4536-afea-f6a1c02bb76b" providerId="ADAL" clId="{6EAD0C57-5766-4B3E-A5B2-F741E402C1DB}" dt="2024-02-07T12:59:19.713" v="724" actId="47"/>
        <pc:sldMkLst>
          <pc:docMk/>
          <pc:sldMk cId="2608471881" sldId="300"/>
        </pc:sldMkLst>
      </pc:sldChg>
      <pc:sldChg chg="addSp delSp modSp new del mod ord setBg delAnim modAnim">
        <pc:chgData name="Michael Barritt" userId="5b04a04a-4de8-4536-afea-f6a1c02bb76b" providerId="ADAL" clId="{6EAD0C57-5766-4B3E-A5B2-F741E402C1DB}" dt="2024-02-07T13:34:05.334" v="1165" actId="47"/>
        <pc:sldMkLst>
          <pc:docMk/>
          <pc:sldMk cId="2842391193" sldId="301"/>
        </pc:sldMkLst>
      </pc:sldChg>
      <pc:sldChg chg="addSp delSp modSp add del mod delAnim">
        <pc:chgData name="Michael Barritt" userId="5b04a04a-4de8-4536-afea-f6a1c02bb76b" providerId="ADAL" clId="{6EAD0C57-5766-4B3E-A5B2-F741E402C1DB}" dt="2024-02-07T12:59:21.335" v="725" actId="47"/>
        <pc:sldMkLst>
          <pc:docMk/>
          <pc:sldMk cId="3416226499" sldId="302"/>
        </pc:sldMkLst>
      </pc:sldChg>
      <pc:sldChg chg="addSp modSp add del modAnim">
        <pc:chgData name="Michael Barritt" userId="5b04a04a-4de8-4536-afea-f6a1c02bb76b" providerId="ADAL" clId="{6EAD0C57-5766-4B3E-A5B2-F741E402C1DB}" dt="2024-02-07T12:59:25.946" v="726" actId="47"/>
        <pc:sldMkLst>
          <pc:docMk/>
          <pc:sldMk cId="4113142358" sldId="303"/>
        </pc:sldMkLst>
      </pc:sldChg>
      <pc:sldChg chg="addSp delSp modSp new mod ord setBg delAnim modAnim">
        <pc:chgData name="Michael Barritt" userId="5b04a04a-4de8-4536-afea-f6a1c02bb76b" providerId="ADAL" clId="{6EAD0C57-5766-4B3E-A5B2-F741E402C1DB}" dt="2024-02-07T14:35:52.079" v="1569" actId="478"/>
        <pc:sldMkLst>
          <pc:docMk/>
          <pc:sldMk cId="2401925231" sldId="304"/>
        </pc:sldMkLst>
      </pc:sldChg>
      <pc:sldChg chg="addSp delSp modSp new del mod ord setBg">
        <pc:chgData name="Michael Barritt" userId="5b04a04a-4de8-4536-afea-f6a1c02bb76b" providerId="ADAL" clId="{6EAD0C57-5766-4B3E-A5B2-F741E402C1DB}" dt="2024-02-07T12:55:43.296" v="617" actId="47"/>
        <pc:sldMkLst>
          <pc:docMk/>
          <pc:sldMk cId="3149490896" sldId="305"/>
        </pc:sldMkLst>
      </pc:sldChg>
      <pc:sldChg chg="addSp delSp modSp new del mod setBg">
        <pc:chgData name="Michael Barritt" userId="5b04a04a-4de8-4536-afea-f6a1c02bb76b" providerId="ADAL" clId="{6EAD0C57-5766-4B3E-A5B2-F741E402C1DB}" dt="2024-02-07T12:59:18.712" v="723" actId="47"/>
        <pc:sldMkLst>
          <pc:docMk/>
          <pc:sldMk cId="3795485294" sldId="306"/>
        </pc:sldMkLst>
      </pc:sldChg>
      <pc:sldChg chg="addSp delSp modSp new del mod setBg">
        <pc:chgData name="Michael Barritt" userId="5b04a04a-4de8-4536-afea-f6a1c02bb76b" providerId="ADAL" clId="{6EAD0C57-5766-4B3E-A5B2-F741E402C1DB}" dt="2024-02-07T12:59:15.346" v="721" actId="47"/>
        <pc:sldMkLst>
          <pc:docMk/>
          <pc:sldMk cId="732457845" sldId="307"/>
        </pc:sldMkLst>
      </pc:sldChg>
      <pc:sldChg chg="addSp delSp modSp new del mod setBg">
        <pc:chgData name="Michael Barritt" userId="5b04a04a-4de8-4536-afea-f6a1c02bb76b" providerId="ADAL" clId="{6EAD0C57-5766-4B3E-A5B2-F741E402C1DB}" dt="2024-02-07T12:59:14.102" v="720" actId="47"/>
        <pc:sldMkLst>
          <pc:docMk/>
          <pc:sldMk cId="2878832036" sldId="308"/>
        </pc:sldMkLst>
      </pc:sldChg>
      <pc:sldChg chg="addSp delSp modSp add del mod">
        <pc:chgData name="Michael Barritt" userId="5b04a04a-4de8-4536-afea-f6a1c02bb76b" providerId="ADAL" clId="{6EAD0C57-5766-4B3E-A5B2-F741E402C1DB}" dt="2024-02-07T12:59:12.812" v="719" actId="47"/>
        <pc:sldMkLst>
          <pc:docMk/>
          <pc:sldMk cId="3674698772" sldId="309"/>
        </pc:sldMkLst>
      </pc:sldChg>
      <pc:sldChg chg="addSp delSp modSp new mod setBg delAnim modAnim">
        <pc:chgData name="Michael Barritt" userId="5b04a04a-4de8-4536-afea-f6a1c02bb76b" providerId="ADAL" clId="{6EAD0C57-5766-4B3E-A5B2-F741E402C1DB}" dt="2024-02-08T11:47:53.082" v="1870" actId="1076"/>
        <pc:sldMkLst>
          <pc:docMk/>
          <pc:sldMk cId="2197668818" sldId="310"/>
        </pc:sldMkLst>
      </pc:sldChg>
      <pc:sldChg chg="addSp delSp modSp add mod modAnim">
        <pc:chgData name="Michael Barritt" userId="5b04a04a-4de8-4536-afea-f6a1c02bb76b" providerId="ADAL" clId="{6EAD0C57-5766-4B3E-A5B2-F741E402C1DB}" dt="2024-02-07T13:49:48.362" v="1402" actId="1076"/>
        <pc:sldMkLst>
          <pc:docMk/>
          <pc:sldMk cId="2204468205" sldId="311"/>
        </pc:sldMkLst>
      </pc:sldChg>
      <pc:sldChg chg="addSp delSp modSp add mod modAnim">
        <pc:chgData name="Michael Barritt" userId="5b04a04a-4de8-4536-afea-f6a1c02bb76b" providerId="ADAL" clId="{6EAD0C57-5766-4B3E-A5B2-F741E402C1DB}" dt="2024-02-07T13:50:17.588" v="1420" actId="1076"/>
        <pc:sldMkLst>
          <pc:docMk/>
          <pc:sldMk cId="1574716398" sldId="312"/>
        </pc:sldMkLst>
      </pc:sldChg>
      <pc:sldChg chg="addSp delSp modSp add mod ord modAnim">
        <pc:chgData name="Michael Barritt" userId="5b04a04a-4de8-4536-afea-f6a1c02bb76b" providerId="ADAL" clId="{6EAD0C57-5766-4B3E-A5B2-F741E402C1DB}" dt="2024-02-07T13:50:21.996" v="1421" actId="1076"/>
        <pc:sldMkLst>
          <pc:docMk/>
          <pc:sldMk cId="3431273280" sldId="313"/>
        </pc:sldMkLst>
      </pc:sldChg>
      <pc:sldChg chg="addSp delSp modSp add del mod">
        <pc:chgData name="Michael Barritt" userId="5b04a04a-4de8-4536-afea-f6a1c02bb76b" providerId="ADAL" clId="{6EAD0C57-5766-4B3E-A5B2-F741E402C1DB}" dt="2024-02-07T12:59:16.646" v="722" actId="47"/>
        <pc:sldMkLst>
          <pc:docMk/>
          <pc:sldMk cId="124028485" sldId="314"/>
        </pc:sldMkLst>
      </pc:sldChg>
      <pc:sldChg chg="addSp delSp modSp add mod ord delAnim modAnim">
        <pc:chgData name="Michael Barritt" userId="5b04a04a-4de8-4536-afea-f6a1c02bb76b" providerId="ADAL" clId="{6EAD0C57-5766-4B3E-A5B2-F741E402C1DB}" dt="2024-02-07T14:35:56.552" v="1573" actId="478"/>
        <pc:sldMkLst>
          <pc:docMk/>
          <pc:sldMk cId="1334155363" sldId="314"/>
        </pc:sldMkLst>
      </pc:sldChg>
      <pc:sldChg chg="addSp delSp modSp add mod delAnim modAnim">
        <pc:chgData name="Michael Barritt" userId="5b04a04a-4de8-4536-afea-f6a1c02bb76b" providerId="ADAL" clId="{6EAD0C57-5766-4B3E-A5B2-F741E402C1DB}" dt="2024-02-07T14:36:03.209" v="1576" actId="1076"/>
        <pc:sldMkLst>
          <pc:docMk/>
          <pc:sldMk cId="1074238112" sldId="315"/>
        </pc:sldMkLst>
      </pc:sldChg>
      <pc:sldChg chg="addSp delSp modSp add mod">
        <pc:chgData name="Michael Barritt" userId="5b04a04a-4de8-4536-afea-f6a1c02bb76b" providerId="ADAL" clId="{6EAD0C57-5766-4B3E-A5B2-F741E402C1DB}" dt="2024-02-07T17:29:16.011" v="1834" actId="20577"/>
        <pc:sldMkLst>
          <pc:docMk/>
          <pc:sldMk cId="1742905691" sldId="334"/>
        </pc:sldMkLst>
      </pc:sldChg>
      <pc:sldChg chg="addSp delSp modSp add mod delAnim modAnim">
        <pc:chgData name="Michael Barritt" userId="5b04a04a-4de8-4536-afea-f6a1c02bb76b" providerId="ADAL" clId="{6EAD0C57-5766-4B3E-A5B2-F741E402C1DB}" dt="2024-02-07T13:50:27.180" v="1422" actId="1076"/>
        <pc:sldMkLst>
          <pc:docMk/>
          <pc:sldMk cId="2460500145" sldId="335"/>
        </pc:sldMkLst>
      </pc:sldChg>
      <pc:sldChg chg="addSp delSp modSp add mod delAnim modAnim">
        <pc:chgData name="Michael Barritt" userId="5b04a04a-4de8-4536-afea-f6a1c02bb76b" providerId="ADAL" clId="{6EAD0C57-5766-4B3E-A5B2-F741E402C1DB}" dt="2024-02-07T13:50:06.944" v="1414" actId="1076"/>
        <pc:sldMkLst>
          <pc:docMk/>
          <pc:sldMk cId="1406135269" sldId="336"/>
        </pc:sldMkLst>
      </pc:sldChg>
      <pc:sldChg chg="delSp add del mod">
        <pc:chgData name="Michael Barritt" userId="5b04a04a-4de8-4536-afea-f6a1c02bb76b" providerId="ADAL" clId="{6EAD0C57-5766-4B3E-A5B2-F741E402C1DB}" dt="2024-02-07T14:45:54.594" v="1580" actId="47"/>
        <pc:sldMkLst>
          <pc:docMk/>
          <pc:sldMk cId="1920466541" sldId="337"/>
        </pc:sldMkLst>
      </pc:sldChg>
      <pc:sldChg chg="addSp delSp modSp add mod addAnim delAnim modAnim">
        <pc:chgData name="Michael Barritt" userId="5b04a04a-4de8-4536-afea-f6a1c02bb76b" providerId="ADAL" clId="{6EAD0C57-5766-4B3E-A5B2-F741E402C1DB}" dt="2024-02-07T17:22:59.230" v="1655" actId="1076"/>
        <pc:sldMkLst>
          <pc:docMk/>
          <pc:sldMk cId="2253632731" sldId="337"/>
        </pc:sldMkLst>
      </pc:sldChg>
      <pc:sldChg chg="addSp delSp modSp add mod ord modAnim">
        <pc:chgData name="Michael Barritt" userId="5b04a04a-4de8-4536-afea-f6a1c02bb76b" providerId="ADAL" clId="{6EAD0C57-5766-4B3E-A5B2-F741E402C1DB}" dt="2024-02-07T17:23:32.701" v="1659"/>
        <pc:sldMkLst>
          <pc:docMk/>
          <pc:sldMk cId="2679408176" sldId="338"/>
        </pc:sldMkLst>
      </pc:sldChg>
      <pc:sldChg chg="new del">
        <pc:chgData name="Michael Barritt" userId="5b04a04a-4de8-4536-afea-f6a1c02bb76b" providerId="ADAL" clId="{6EAD0C57-5766-4B3E-A5B2-F741E402C1DB}" dt="2024-02-08T11:48:04.992" v="1872" actId="47"/>
        <pc:sldMkLst>
          <pc:docMk/>
          <pc:sldMk cId="425982023" sldId="339"/>
        </pc:sldMkLst>
      </pc:sldChg>
      <pc:sldChg chg="addSp delSp modSp add mod delAnim modAnim">
        <pc:chgData name="Michael Barritt" userId="5b04a04a-4de8-4536-afea-f6a1c02bb76b" providerId="ADAL" clId="{6EAD0C57-5766-4B3E-A5B2-F741E402C1DB}" dt="2024-02-08T11:48:01.719" v="1871"/>
        <pc:sldMkLst>
          <pc:docMk/>
          <pc:sldMk cId="2357822491" sldId="340"/>
        </pc:sldMkLst>
      </pc:sldChg>
    </pc:docChg>
  </pc:docChgLst>
  <pc:docChgLst>
    <pc:chgData name="Daniel Head" userId="S::dhead@kea.cornwall.sch.uk::72665f66-7e3c-4ca7-bb42-3b8ce867785d" providerId="AD" clId="Web-{40CD1117-7CF3-16CF-B394-FD367AC41DC4}"/>
    <pc:docChg chg="modSld">
      <pc:chgData name="Daniel Head" userId="S::dhead@kea.cornwall.sch.uk::72665f66-7e3c-4ca7-bb42-3b8ce867785d" providerId="AD" clId="Web-{40CD1117-7CF3-16CF-B394-FD367AC41DC4}" dt="2025-02-27T16:20:47.738" v="1"/>
      <pc:docMkLst>
        <pc:docMk/>
      </pc:docMkLst>
      <pc:sldChg chg="modSp">
        <pc:chgData name="Daniel Head" userId="S::dhead@kea.cornwall.sch.uk::72665f66-7e3c-4ca7-bb42-3b8ce867785d" providerId="AD" clId="Web-{40CD1117-7CF3-16CF-B394-FD367AC41DC4}" dt="2025-02-27T16:20:47.738" v="1"/>
        <pc:sldMkLst>
          <pc:docMk/>
          <pc:sldMk cId="3802076232" sldId="359"/>
        </pc:sldMkLst>
        <pc:graphicFrameChg chg="mod modGraphic">
          <ac:chgData name="Daniel Head" userId="S::dhead@kea.cornwall.sch.uk::72665f66-7e3c-4ca7-bb42-3b8ce867785d" providerId="AD" clId="Web-{40CD1117-7CF3-16CF-B394-FD367AC41DC4}" dt="2025-02-27T16:20:47.738" v="1"/>
          <ac:graphicFrameMkLst>
            <pc:docMk/>
            <pc:sldMk cId="3802076232" sldId="359"/>
            <ac:graphicFrameMk id="5" creationId="{5412ACC5-22E3-9819-0820-162D4F8013DD}"/>
          </ac:graphicFrameMkLst>
        </pc:graphicFrameChg>
      </pc:sldChg>
    </pc:docChg>
  </pc:docChgLst>
  <pc:docChgLst>
    <pc:chgData name="Daniel Head" userId="S::dhead@kea.cornwall.sch.uk::72665f66-7e3c-4ca7-bb42-3b8ce867785d" providerId="AD" clId="Web-{5CAA4FF5-B0A4-27E7-8870-53472D357EF6}"/>
    <pc:docChg chg="addSld delSld modSld">
      <pc:chgData name="Daniel Head" userId="S::dhead@kea.cornwall.sch.uk::72665f66-7e3c-4ca7-bb42-3b8ce867785d" providerId="AD" clId="Web-{5CAA4FF5-B0A4-27E7-8870-53472D357EF6}" dt="2025-02-27T12:16:38.115" v="124"/>
      <pc:docMkLst>
        <pc:docMk/>
      </pc:docMkLst>
      <pc:sldChg chg="add del">
        <pc:chgData name="Daniel Head" userId="S::dhead@kea.cornwall.sch.uk::72665f66-7e3c-4ca7-bb42-3b8ce867785d" providerId="AD" clId="Web-{5CAA4FF5-B0A4-27E7-8870-53472D357EF6}" dt="2025-02-27T12:12:50.926" v="110"/>
        <pc:sldMkLst>
          <pc:docMk/>
          <pc:sldMk cId="2986513401" sldId="343"/>
        </pc:sldMkLst>
      </pc:sldChg>
      <pc:sldChg chg="modSp del">
        <pc:chgData name="Daniel Head" userId="S::dhead@kea.cornwall.sch.uk::72665f66-7e3c-4ca7-bb42-3b8ce867785d" providerId="AD" clId="Web-{5CAA4FF5-B0A4-27E7-8870-53472D357EF6}" dt="2025-02-27T12:12:45.801" v="108"/>
        <pc:sldMkLst>
          <pc:docMk/>
          <pc:sldMk cId="2455754189" sldId="345"/>
        </pc:sldMkLst>
        <pc:graphicFrameChg chg="mod modGraphic">
          <ac:chgData name="Daniel Head" userId="S::dhead@kea.cornwall.sch.uk::72665f66-7e3c-4ca7-bb42-3b8ce867785d" providerId="AD" clId="Web-{5CAA4FF5-B0A4-27E7-8870-53472D357EF6}" dt="2025-02-27T12:09:44.647" v="6"/>
          <ac:graphicFrameMkLst>
            <pc:docMk/>
            <pc:sldMk cId="2455754189" sldId="345"/>
            <ac:graphicFrameMk id="10" creationId="{65E6A044-CDED-9CD4-62CA-FB30D46C22DF}"/>
          </ac:graphicFrameMkLst>
        </pc:graphicFrameChg>
      </pc:sldChg>
      <pc:sldChg chg="add del">
        <pc:chgData name="Daniel Head" userId="S::dhead@kea.cornwall.sch.uk::72665f66-7e3c-4ca7-bb42-3b8ce867785d" providerId="AD" clId="Web-{5CAA4FF5-B0A4-27E7-8870-53472D357EF6}" dt="2025-02-27T12:09:58.898" v="8"/>
        <pc:sldMkLst>
          <pc:docMk/>
          <pc:sldMk cId="1929435910" sldId="359"/>
        </pc:sldMkLst>
      </pc:sldChg>
      <pc:sldChg chg="addSp delSp modSp add replId addAnim">
        <pc:chgData name="Daniel Head" userId="S::dhead@kea.cornwall.sch.uk::72665f66-7e3c-4ca7-bb42-3b8ce867785d" providerId="AD" clId="Web-{5CAA4FF5-B0A4-27E7-8870-53472D357EF6}" dt="2025-02-27T12:16:38.115" v="124"/>
        <pc:sldMkLst>
          <pc:docMk/>
          <pc:sldMk cId="3802076232" sldId="359"/>
        </pc:sldMkLst>
        <pc:spChg chg="mod">
          <ac:chgData name="Daniel Head" userId="S::dhead@kea.cornwall.sch.uk::72665f66-7e3c-4ca7-bb42-3b8ce867785d" providerId="AD" clId="Web-{5CAA4FF5-B0A4-27E7-8870-53472D357EF6}" dt="2025-02-27T12:12:32.206" v="106" actId="20577"/>
          <ac:spMkLst>
            <pc:docMk/>
            <pc:sldMk cId="3802076232" sldId="359"/>
            <ac:spMk id="3" creationId="{45F1EF22-40FF-BD5D-A506-BB142E141FC8}"/>
          </ac:spMkLst>
        </pc:spChg>
        <pc:spChg chg="mod">
          <ac:chgData name="Daniel Head" userId="S::dhead@kea.cornwall.sch.uk::72665f66-7e3c-4ca7-bb42-3b8ce867785d" providerId="AD" clId="Web-{5CAA4FF5-B0A4-27E7-8870-53472D357EF6}" dt="2025-02-27T12:12:42.504" v="107" actId="20577"/>
          <ac:spMkLst>
            <pc:docMk/>
            <pc:sldMk cId="3802076232" sldId="359"/>
            <ac:spMk id="4" creationId="{7D8BCD5F-301E-FA67-2134-CF310881E026}"/>
          </ac:spMkLst>
        </pc:spChg>
        <pc:spChg chg="add mod">
          <ac:chgData name="Daniel Head" userId="S::dhead@kea.cornwall.sch.uk::72665f66-7e3c-4ca7-bb42-3b8ce867785d" providerId="AD" clId="Web-{5CAA4FF5-B0A4-27E7-8870-53472D357EF6}" dt="2025-02-27T12:16:38.115" v="124"/>
          <ac:spMkLst>
            <pc:docMk/>
            <pc:sldMk cId="3802076232" sldId="359"/>
            <ac:spMk id="11" creationId="{C24B55F9-0700-1698-ACC2-FB4AB5AB37ED}"/>
          </ac:spMkLst>
        </pc:spChg>
        <pc:graphicFrameChg chg="mod modGraphic">
          <ac:chgData name="Daniel Head" userId="S::dhead@kea.cornwall.sch.uk::72665f66-7e3c-4ca7-bb42-3b8ce867785d" providerId="AD" clId="Web-{5CAA4FF5-B0A4-27E7-8870-53472D357EF6}" dt="2025-02-27T12:12:14.017" v="104"/>
          <ac:graphicFrameMkLst>
            <pc:docMk/>
            <pc:sldMk cId="3802076232" sldId="359"/>
            <ac:graphicFrameMk id="5" creationId="{5412ACC5-22E3-9819-0820-162D4F8013DD}"/>
          </ac:graphicFrameMkLst>
        </pc:graphicFrameChg>
        <pc:picChg chg="del">
          <ac:chgData name="Daniel Head" userId="S::dhead@kea.cornwall.sch.uk::72665f66-7e3c-4ca7-bb42-3b8ce867785d" providerId="AD" clId="Web-{5CAA4FF5-B0A4-27E7-8870-53472D357EF6}" dt="2025-02-27T12:10:24.291" v="17"/>
          <ac:picMkLst>
            <pc:docMk/>
            <pc:sldMk cId="3802076232" sldId="359"/>
            <ac:picMk id="2" creationId="{4D31B951-24CB-CCE8-8769-3D66E2C1703B}"/>
          </ac:picMkLst>
        </pc:picChg>
        <pc:picChg chg="add">
          <ac:chgData name="Daniel Head" userId="S::dhead@kea.cornwall.sch.uk::72665f66-7e3c-4ca7-bb42-3b8ce867785d" providerId="AD" clId="Web-{5CAA4FF5-B0A4-27E7-8870-53472D357EF6}" dt="2025-02-27T12:10:27.900" v="18"/>
          <ac:picMkLst>
            <pc:docMk/>
            <pc:sldMk cId="3802076232" sldId="359"/>
            <ac:picMk id="7" creationId="{6790361A-6B28-6B0F-163A-B84D04371A92}"/>
          </ac:picMkLst>
        </pc:picChg>
        <pc:picChg chg="add">
          <ac:chgData name="Daniel Head" userId="S::dhead@kea.cornwall.sch.uk::72665f66-7e3c-4ca7-bb42-3b8ce867785d" providerId="AD" clId="Web-{5CAA4FF5-B0A4-27E7-8870-53472D357EF6}" dt="2025-02-27T12:10:41.792" v="19"/>
          <ac:picMkLst>
            <pc:docMk/>
            <pc:sldMk cId="3802076232" sldId="359"/>
            <ac:picMk id="9" creationId="{87E8ACE5-1310-08CA-644C-D46A70D79CC5}"/>
          </ac:picMkLst>
        </pc:picChg>
      </pc:sldChg>
      <pc:sldChg chg="add del replId">
        <pc:chgData name="Daniel Head" userId="S::dhead@kea.cornwall.sch.uk::72665f66-7e3c-4ca7-bb42-3b8ce867785d" providerId="AD" clId="Web-{5CAA4FF5-B0A4-27E7-8870-53472D357EF6}" dt="2025-02-27T12:10:13.821" v="13"/>
        <pc:sldMkLst>
          <pc:docMk/>
          <pc:sldMk cId="2319829370" sldId="360"/>
        </pc:sldMkLst>
      </pc:sldChg>
    </pc:docChg>
  </pc:docChgLst>
  <pc:docChgLst>
    <pc:chgData name="Daniel Head" userId="72665f66-7e3c-4ca7-bb42-3b8ce867785d" providerId="ADAL" clId="{249C23E0-9CB0-4252-A3B2-AF336C12995C}"/>
    <pc:docChg chg="custSel addSld delSld modSld">
      <pc:chgData name="Daniel Head" userId="72665f66-7e3c-4ca7-bb42-3b8ce867785d" providerId="ADAL" clId="{249C23E0-9CB0-4252-A3B2-AF336C12995C}" dt="2025-02-12T16:35:35.711" v="352" actId="20577"/>
      <pc:docMkLst>
        <pc:docMk/>
      </pc:docMkLst>
      <pc:sldChg chg="setBg">
        <pc:chgData name="Daniel Head" userId="72665f66-7e3c-4ca7-bb42-3b8ce867785d" providerId="ADAL" clId="{249C23E0-9CB0-4252-A3B2-AF336C12995C}" dt="2025-02-12T12:22:49.457" v="43"/>
        <pc:sldMkLst>
          <pc:docMk/>
          <pc:sldMk cId="2798840644" sldId="256"/>
        </pc:sldMkLst>
      </pc:sldChg>
      <pc:sldChg chg="modSp mod">
        <pc:chgData name="Daniel Head" userId="72665f66-7e3c-4ca7-bb42-3b8ce867785d" providerId="ADAL" clId="{249C23E0-9CB0-4252-A3B2-AF336C12995C}" dt="2025-02-12T15:54:44.242" v="289" actId="20577"/>
        <pc:sldMkLst>
          <pc:docMk/>
          <pc:sldMk cId="1742905691" sldId="334"/>
        </pc:sldMkLst>
        <pc:spChg chg="mod">
          <ac:chgData name="Daniel Head" userId="72665f66-7e3c-4ca7-bb42-3b8ce867785d" providerId="ADAL" clId="{249C23E0-9CB0-4252-A3B2-AF336C12995C}" dt="2025-02-12T15:54:44.242" v="289" actId="20577"/>
          <ac:spMkLst>
            <pc:docMk/>
            <pc:sldMk cId="1742905691" sldId="334"/>
            <ac:spMk id="8" creationId="{ADD69A64-6731-ADE6-98A4-CB992B52D8A7}"/>
          </ac:spMkLst>
        </pc:spChg>
        <pc:spChg chg="mod">
          <ac:chgData name="Daniel Head" userId="72665f66-7e3c-4ca7-bb42-3b8ce867785d" providerId="ADAL" clId="{249C23E0-9CB0-4252-A3B2-AF336C12995C}" dt="2025-02-12T15:44:35.921" v="163" actId="20577"/>
          <ac:spMkLst>
            <pc:docMk/>
            <pc:sldMk cId="1742905691" sldId="334"/>
            <ac:spMk id="10" creationId="{ED45CF48-B704-0963-D0FD-06FCDABD8BC4}"/>
          </ac:spMkLst>
        </pc:spChg>
        <pc:spChg chg="mod">
          <ac:chgData name="Daniel Head" userId="72665f66-7e3c-4ca7-bb42-3b8ce867785d" providerId="ADAL" clId="{249C23E0-9CB0-4252-A3B2-AF336C12995C}" dt="2025-02-12T15:45:38.684" v="164" actId="20577"/>
          <ac:spMkLst>
            <pc:docMk/>
            <pc:sldMk cId="1742905691" sldId="334"/>
            <ac:spMk id="11" creationId="{7DF51366-9F3B-B206-6D35-9F3CB3A6BCEE}"/>
          </ac:spMkLst>
        </pc:spChg>
        <pc:spChg chg="mod">
          <ac:chgData name="Daniel Head" userId="72665f66-7e3c-4ca7-bb42-3b8ce867785d" providerId="ADAL" clId="{249C23E0-9CB0-4252-A3B2-AF336C12995C}" dt="2025-02-12T15:53:10.790" v="197" actId="2711"/>
          <ac:spMkLst>
            <pc:docMk/>
            <pc:sldMk cId="1742905691" sldId="334"/>
            <ac:spMk id="12" creationId="{D0132C31-EB0C-7003-C5CE-F3B5388F4AC9}"/>
          </ac:spMkLst>
        </pc:spChg>
        <pc:spChg chg="mod">
          <ac:chgData name="Daniel Head" userId="72665f66-7e3c-4ca7-bb42-3b8ce867785d" providerId="ADAL" clId="{249C23E0-9CB0-4252-A3B2-AF336C12995C}" dt="2025-02-12T15:54:29.545" v="285" actId="20577"/>
          <ac:spMkLst>
            <pc:docMk/>
            <pc:sldMk cId="1742905691" sldId="334"/>
            <ac:spMk id="13" creationId="{4BFFAF24-AA8D-C423-4CA1-CF890BC10CF6}"/>
          </ac:spMkLst>
        </pc:spChg>
        <pc:spChg chg="mod">
          <ac:chgData name="Daniel Head" userId="72665f66-7e3c-4ca7-bb42-3b8ce867785d" providerId="ADAL" clId="{249C23E0-9CB0-4252-A3B2-AF336C12995C}" dt="2025-02-12T15:54:38.994" v="288" actId="20577"/>
          <ac:spMkLst>
            <pc:docMk/>
            <pc:sldMk cId="1742905691" sldId="334"/>
            <ac:spMk id="15" creationId="{49FF2EE2-6EDB-012A-2776-E82AE461E076}"/>
          </ac:spMkLst>
        </pc:spChg>
        <pc:spChg chg="mod">
          <ac:chgData name="Daniel Head" userId="72665f66-7e3c-4ca7-bb42-3b8ce867785d" providerId="ADAL" clId="{249C23E0-9CB0-4252-A3B2-AF336C12995C}" dt="2025-02-12T15:53:33.732" v="227" actId="20577"/>
          <ac:spMkLst>
            <pc:docMk/>
            <pc:sldMk cId="1742905691" sldId="334"/>
            <ac:spMk id="16" creationId="{4F0C37BE-E9AB-5433-B958-F6B41C82155C}"/>
          </ac:spMkLst>
        </pc:spChg>
        <pc:spChg chg="mod">
          <ac:chgData name="Daniel Head" userId="72665f66-7e3c-4ca7-bb42-3b8ce867785d" providerId="ADAL" clId="{249C23E0-9CB0-4252-A3B2-AF336C12995C}" dt="2025-02-12T15:54:20.970" v="284" actId="20577"/>
          <ac:spMkLst>
            <pc:docMk/>
            <pc:sldMk cId="1742905691" sldId="334"/>
            <ac:spMk id="17" creationId="{B05251C1-D6EA-CF76-8F08-274F6F1F7BDE}"/>
          </ac:spMkLst>
        </pc:spChg>
      </pc:sldChg>
      <pc:sldChg chg="modSp mod">
        <pc:chgData name="Daniel Head" userId="72665f66-7e3c-4ca7-bb42-3b8ce867785d" providerId="ADAL" clId="{249C23E0-9CB0-4252-A3B2-AF336C12995C}" dt="2025-02-12T16:35:35.711" v="352" actId="20577"/>
        <pc:sldMkLst>
          <pc:docMk/>
          <pc:sldMk cId="3363650044" sldId="342"/>
        </pc:sldMkLst>
        <pc:spChg chg="mod">
          <ac:chgData name="Daniel Head" userId="72665f66-7e3c-4ca7-bb42-3b8ce867785d" providerId="ADAL" clId="{249C23E0-9CB0-4252-A3B2-AF336C12995C}" dt="2025-02-12T16:35:35.711" v="352" actId="20577"/>
          <ac:spMkLst>
            <pc:docMk/>
            <pc:sldMk cId="3363650044" sldId="342"/>
            <ac:spMk id="28" creationId="{87D907B8-4EB4-11ED-528B-376224142075}"/>
          </ac:spMkLst>
        </pc:spChg>
        <pc:graphicFrameChg chg="modGraphic">
          <ac:chgData name="Daniel Head" userId="72665f66-7e3c-4ca7-bb42-3b8ce867785d" providerId="ADAL" clId="{249C23E0-9CB0-4252-A3B2-AF336C12995C}" dt="2025-02-12T16:35:32.206" v="351" actId="20577"/>
          <ac:graphicFrameMkLst>
            <pc:docMk/>
            <pc:sldMk cId="3363650044" sldId="342"/>
            <ac:graphicFrameMk id="2" creationId="{3BBFF86A-C762-D40E-5E5A-B638B43B84D5}"/>
          </ac:graphicFrameMkLst>
        </pc:graphicFrameChg>
      </pc:sldChg>
      <pc:sldChg chg="modSp mod">
        <pc:chgData name="Daniel Head" userId="72665f66-7e3c-4ca7-bb42-3b8ce867785d" providerId="ADAL" clId="{249C23E0-9CB0-4252-A3B2-AF336C12995C}" dt="2025-02-12T12:34:27.883" v="59" actId="113"/>
        <pc:sldMkLst>
          <pc:docMk/>
          <pc:sldMk cId="2986513401" sldId="343"/>
        </pc:sldMkLst>
        <pc:graphicFrameChg chg="mod modGraphic">
          <ac:chgData name="Daniel Head" userId="72665f66-7e3c-4ca7-bb42-3b8ce867785d" providerId="ADAL" clId="{249C23E0-9CB0-4252-A3B2-AF336C12995C}" dt="2025-02-12T12:34:27.883" v="59" actId="113"/>
          <ac:graphicFrameMkLst>
            <pc:docMk/>
            <pc:sldMk cId="2986513401" sldId="343"/>
            <ac:graphicFrameMk id="5" creationId="{FE42ED3A-9E50-F5B3-EDEC-A98C9596E464}"/>
          </ac:graphicFrameMkLst>
        </pc:graphicFrameChg>
      </pc:sldChg>
      <pc:sldChg chg="delSp modSp del mod">
        <pc:chgData name="Daniel Head" userId="72665f66-7e3c-4ca7-bb42-3b8ce867785d" providerId="ADAL" clId="{249C23E0-9CB0-4252-A3B2-AF336C12995C}" dt="2025-02-12T15:43:22.133" v="155" actId="47"/>
        <pc:sldMkLst>
          <pc:docMk/>
          <pc:sldMk cId="3521239179" sldId="349"/>
        </pc:sldMkLst>
      </pc:sldChg>
      <pc:sldChg chg="modSp mod">
        <pc:chgData name="Daniel Head" userId="72665f66-7e3c-4ca7-bb42-3b8ce867785d" providerId="ADAL" clId="{249C23E0-9CB0-4252-A3B2-AF336C12995C}" dt="2025-02-12T12:45:50.006" v="118" actId="12"/>
        <pc:sldMkLst>
          <pc:docMk/>
          <pc:sldMk cId="3402204270" sldId="351"/>
        </pc:sldMkLst>
        <pc:graphicFrameChg chg="mod modGraphic">
          <ac:chgData name="Daniel Head" userId="72665f66-7e3c-4ca7-bb42-3b8ce867785d" providerId="ADAL" clId="{249C23E0-9CB0-4252-A3B2-AF336C12995C}" dt="2025-02-12T12:45:50.006" v="118" actId="12"/>
          <ac:graphicFrameMkLst>
            <pc:docMk/>
            <pc:sldMk cId="3402204270" sldId="351"/>
            <ac:graphicFrameMk id="6" creationId="{C77D30BC-CEE8-B74B-95DF-1462079C1256}"/>
          </ac:graphicFrameMkLst>
        </pc:graphicFrameChg>
      </pc:sldChg>
      <pc:sldChg chg="addSp delSp modSp mod">
        <pc:chgData name="Daniel Head" userId="72665f66-7e3c-4ca7-bb42-3b8ce867785d" providerId="ADAL" clId="{249C23E0-9CB0-4252-A3B2-AF336C12995C}" dt="2025-02-12T16:30:02.109" v="350" actId="14100"/>
        <pc:sldMkLst>
          <pc:docMk/>
          <pc:sldMk cId="4156265904" sldId="357"/>
        </pc:sldMkLst>
        <pc:spChg chg="mod">
          <ac:chgData name="Daniel Head" userId="72665f66-7e3c-4ca7-bb42-3b8ce867785d" providerId="ADAL" clId="{249C23E0-9CB0-4252-A3B2-AF336C12995C}" dt="2025-02-12T16:29:02.165" v="340" actId="20577"/>
          <ac:spMkLst>
            <pc:docMk/>
            <pc:sldMk cId="4156265904" sldId="357"/>
            <ac:spMk id="3" creationId="{24059F12-7A30-EEAB-7687-11453B6AD6F6}"/>
          </ac:spMkLst>
        </pc:spChg>
        <pc:graphicFrameChg chg="mod modGraphic">
          <ac:chgData name="Daniel Head" userId="72665f66-7e3c-4ca7-bb42-3b8ce867785d" providerId="ADAL" clId="{249C23E0-9CB0-4252-A3B2-AF336C12995C}" dt="2025-02-12T16:29:07.644" v="341" actId="33524"/>
          <ac:graphicFrameMkLst>
            <pc:docMk/>
            <pc:sldMk cId="4156265904" sldId="357"/>
            <ac:graphicFrameMk id="5" creationId="{8A5C5EC8-BD89-6D7E-649E-543D29415534}"/>
          </ac:graphicFrameMkLst>
        </pc:graphicFrameChg>
        <pc:picChg chg="add mod">
          <ac:chgData name="Daniel Head" userId="72665f66-7e3c-4ca7-bb42-3b8ce867785d" providerId="ADAL" clId="{249C23E0-9CB0-4252-A3B2-AF336C12995C}" dt="2025-02-12T16:30:02.109" v="350" actId="14100"/>
          <ac:picMkLst>
            <pc:docMk/>
            <pc:sldMk cId="4156265904" sldId="357"/>
            <ac:picMk id="6" creationId="{8163B845-E9C1-1DCF-D1F4-1D6174FAD60C}"/>
          </ac:picMkLst>
        </pc:picChg>
      </pc:sldChg>
      <pc:sldChg chg="addSp delSp add del setBg delDesignElem">
        <pc:chgData name="Daniel Head" userId="72665f66-7e3c-4ca7-bb42-3b8ce867785d" providerId="ADAL" clId="{249C23E0-9CB0-4252-A3B2-AF336C12995C}" dt="2025-02-12T15:42:38.411" v="140"/>
        <pc:sldMkLst>
          <pc:docMk/>
          <pc:sldMk cId="661946845" sldId="358"/>
        </pc:sldMkLst>
      </pc:sldChg>
      <pc:sldChg chg="addSp delSp modSp mod">
        <pc:chgData name="Daniel Head" userId="72665f66-7e3c-4ca7-bb42-3b8ce867785d" providerId="ADAL" clId="{249C23E0-9CB0-4252-A3B2-AF336C12995C}" dt="2025-02-12T15:44:16.728" v="159" actId="1076"/>
        <pc:sldMkLst>
          <pc:docMk/>
          <pc:sldMk cId="2499695113" sldId="358"/>
        </pc:sldMkLst>
        <pc:spChg chg="mod">
          <ac:chgData name="Daniel Head" userId="72665f66-7e3c-4ca7-bb42-3b8ce867785d" providerId="ADAL" clId="{249C23E0-9CB0-4252-A3B2-AF336C12995C}" dt="2025-02-12T15:42:59.304" v="149" actId="20577"/>
          <ac:spMkLst>
            <pc:docMk/>
            <pc:sldMk cId="2499695113" sldId="358"/>
            <ac:spMk id="3" creationId="{4F011B0B-2AC7-49F5-AAE4-496CFA6DBF4C}"/>
          </ac:spMkLst>
        </pc:spChg>
        <pc:spChg chg="mod">
          <ac:chgData name="Daniel Head" userId="72665f66-7e3c-4ca7-bb42-3b8ce867785d" providerId="ADAL" clId="{249C23E0-9CB0-4252-A3B2-AF336C12995C}" dt="2025-02-12T15:42:45.829" v="143" actId="20577"/>
          <ac:spMkLst>
            <pc:docMk/>
            <pc:sldMk cId="2499695113" sldId="358"/>
            <ac:spMk id="4" creationId="{06D68201-7DA9-A7E9-47D2-98CAF3309B23}"/>
          </ac:spMkLst>
        </pc:spChg>
        <pc:graphicFrameChg chg="mod modGraphic">
          <ac:chgData name="Daniel Head" userId="72665f66-7e3c-4ca7-bb42-3b8ce867785d" providerId="ADAL" clId="{249C23E0-9CB0-4252-A3B2-AF336C12995C}" dt="2025-02-12T15:43:18.954" v="152" actId="255"/>
          <ac:graphicFrameMkLst>
            <pc:docMk/>
            <pc:sldMk cId="2499695113" sldId="358"/>
            <ac:graphicFrameMk id="5" creationId="{E796146D-A7A9-47DD-4668-90970FAF8BFB}"/>
          </ac:graphicFrameMkLst>
        </pc:graphicFrameChg>
        <pc:picChg chg="add mod">
          <ac:chgData name="Daniel Head" userId="72665f66-7e3c-4ca7-bb42-3b8ce867785d" providerId="ADAL" clId="{249C23E0-9CB0-4252-A3B2-AF336C12995C}" dt="2025-02-12T15:44:16.728" v="159" actId="1076"/>
          <ac:picMkLst>
            <pc:docMk/>
            <pc:sldMk cId="2499695113" sldId="358"/>
            <ac:picMk id="6" creationId="{0E36CE63-A622-C809-A310-D228A145DCB1}"/>
          </ac:picMkLst>
        </pc:picChg>
      </pc:sldChg>
    </pc:docChg>
  </pc:docChgLst>
  <pc:docChgLst>
    <pc:chgData name="Daniel Head" userId="S::dhead@kea.cornwall.sch.uk::72665f66-7e3c-4ca7-bb42-3b8ce867785d" providerId="AD" clId="Web-{30AF7DA3-EDE7-C11D-F1CC-7A3DD8D86BE1}"/>
    <pc:docChg chg="modSld">
      <pc:chgData name="Daniel Head" userId="S::dhead@kea.cornwall.sch.uk::72665f66-7e3c-4ca7-bb42-3b8ce867785d" providerId="AD" clId="Web-{30AF7DA3-EDE7-C11D-F1CC-7A3DD8D86BE1}" dt="2025-01-02T16:11:14.329" v="281" actId="20577"/>
      <pc:docMkLst>
        <pc:docMk/>
      </pc:docMkLst>
      <pc:sldChg chg="addSp modSp">
        <pc:chgData name="Daniel Head" userId="S::dhead@kea.cornwall.sch.uk::72665f66-7e3c-4ca7-bb42-3b8ce867785d" providerId="AD" clId="Web-{30AF7DA3-EDE7-C11D-F1CC-7A3DD8D86BE1}" dt="2025-01-02T15:35:55.479" v="140"/>
        <pc:sldMkLst>
          <pc:docMk/>
          <pc:sldMk cId="1947323490" sldId="346"/>
        </pc:sldMkLst>
      </pc:sldChg>
      <pc:sldChg chg="modSp">
        <pc:chgData name="Daniel Head" userId="S::dhead@kea.cornwall.sch.uk::72665f66-7e3c-4ca7-bb42-3b8ce867785d" providerId="AD" clId="Web-{30AF7DA3-EDE7-C11D-F1CC-7A3DD8D86BE1}" dt="2025-01-02T16:11:14.329" v="281" actId="20577"/>
        <pc:sldMkLst>
          <pc:docMk/>
          <pc:sldMk cId="3402204270" sldId="351"/>
        </pc:sldMkLst>
        <pc:spChg chg="mod">
          <ac:chgData name="Daniel Head" userId="S::dhead@kea.cornwall.sch.uk::72665f66-7e3c-4ca7-bb42-3b8ce867785d" providerId="AD" clId="Web-{30AF7DA3-EDE7-C11D-F1CC-7A3DD8D86BE1}" dt="2025-01-02T16:11:14.329" v="281" actId="20577"/>
          <ac:spMkLst>
            <pc:docMk/>
            <pc:sldMk cId="3402204270" sldId="351"/>
            <ac:spMk id="4" creationId="{AEC8E360-D60A-A54A-9890-BB0BB4A84F58}"/>
          </ac:spMkLst>
        </pc:spChg>
      </pc:sldChg>
      <pc:sldChg chg="modSp">
        <pc:chgData name="Daniel Head" userId="S::dhead@kea.cornwall.sch.uk::72665f66-7e3c-4ca7-bb42-3b8ce867785d" providerId="AD" clId="Web-{30AF7DA3-EDE7-C11D-F1CC-7A3DD8D86BE1}" dt="2025-01-02T16:05:56.102" v="279" actId="20577"/>
        <pc:sldMkLst>
          <pc:docMk/>
          <pc:sldMk cId="3103430620" sldId="353"/>
        </pc:sldMkLst>
      </pc:sldChg>
      <pc:sldChg chg="modSp">
        <pc:chgData name="Daniel Head" userId="S::dhead@kea.cornwall.sch.uk::72665f66-7e3c-4ca7-bb42-3b8ce867785d" providerId="AD" clId="Web-{30AF7DA3-EDE7-C11D-F1CC-7A3DD8D86BE1}" dt="2025-01-02T15:46:57.464" v="199" actId="1076"/>
        <pc:sldMkLst>
          <pc:docMk/>
          <pc:sldMk cId="3078369412" sldId="354"/>
        </pc:sldMkLst>
      </pc:sldChg>
    </pc:docChg>
  </pc:docChgLst>
  <pc:docChgLst>
    <pc:chgData name="Daniel Head" userId="S::dhead@kea.cornwall.sch.uk::72665f66-7e3c-4ca7-bb42-3b8ce867785d" providerId="AD" clId="Web-{F996C919-9810-BACA-6458-2D90AA58A0A1}"/>
    <pc:docChg chg="modSld">
      <pc:chgData name="Daniel Head" userId="S::dhead@kea.cornwall.sch.uk::72665f66-7e3c-4ca7-bb42-3b8ce867785d" providerId="AD" clId="Web-{F996C919-9810-BACA-6458-2D90AA58A0A1}" dt="2025-02-21T13:13:21.560" v="174"/>
      <pc:docMkLst>
        <pc:docMk/>
      </pc:docMkLst>
      <pc:sldChg chg="modSp">
        <pc:chgData name="Daniel Head" userId="S::dhead@kea.cornwall.sch.uk::72665f66-7e3c-4ca7-bb42-3b8ce867785d" providerId="AD" clId="Web-{F996C919-9810-BACA-6458-2D90AA58A0A1}" dt="2025-02-21T13:03:50.685" v="137" actId="20577"/>
        <pc:sldMkLst>
          <pc:docMk/>
          <pc:sldMk cId="3363650044" sldId="342"/>
        </pc:sldMkLst>
        <pc:spChg chg="mod">
          <ac:chgData name="Daniel Head" userId="S::dhead@kea.cornwall.sch.uk::72665f66-7e3c-4ca7-bb42-3b8ce867785d" providerId="AD" clId="Web-{F996C919-9810-BACA-6458-2D90AA58A0A1}" dt="2025-02-21T13:03:50.685" v="137" actId="20577"/>
          <ac:spMkLst>
            <pc:docMk/>
            <pc:sldMk cId="3363650044" sldId="342"/>
            <ac:spMk id="28" creationId="{87D907B8-4EB4-11ED-528B-376224142075}"/>
          </ac:spMkLst>
        </pc:spChg>
        <pc:graphicFrameChg chg="mod modGraphic">
          <ac:chgData name="Daniel Head" userId="S::dhead@kea.cornwall.sch.uk::72665f66-7e3c-4ca7-bb42-3b8ce867785d" providerId="AD" clId="Web-{F996C919-9810-BACA-6458-2D90AA58A0A1}" dt="2025-02-21T13:03:38.247" v="124" actId="1076"/>
          <ac:graphicFrameMkLst>
            <pc:docMk/>
            <pc:sldMk cId="3363650044" sldId="342"/>
            <ac:graphicFrameMk id="2" creationId="{3BBFF86A-C762-D40E-5E5A-B638B43B84D5}"/>
          </ac:graphicFrameMkLst>
        </pc:graphicFrameChg>
      </pc:sldChg>
      <pc:sldChg chg="modSp">
        <pc:chgData name="Daniel Head" userId="S::dhead@kea.cornwall.sch.uk::72665f66-7e3c-4ca7-bb42-3b8ce867785d" providerId="AD" clId="Web-{F996C919-9810-BACA-6458-2D90AA58A0A1}" dt="2025-02-21T13:13:21.560" v="174"/>
        <pc:sldMkLst>
          <pc:docMk/>
          <pc:sldMk cId="844470005" sldId="350"/>
        </pc:sldMkLst>
        <pc:spChg chg="mod">
          <ac:chgData name="Daniel Head" userId="S::dhead@kea.cornwall.sch.uk::72665f66-7e3c-4ca7-bb42-3b8ce867785d" providerId="AD" clId="Web-{F996C919-9810-BACA-6458-2D90AA58A0A1}" dt="2025-02-21T13:11:49.010" v="150" actId="20577"/>
          <ac:spMkLst>
            <pc:docMk/>
            <pc:sldMk cId="844470005" sldId="350"/>
            <ac:spMk id="3" creationId="{E1F1836D-C8B2-4A9E-5984-9B4F44D453F3}"/>
          </ac:spMkLst>
        </pc:spChg>
        <pc:graphicFrameChg chg="mod modGraphic">
          <ac:chgData name="Daniel Head" userId="S::dhead@kea.cornwall.sch.uk::72665f66-7e3c-4ca7-bb42-3b8ce867785d" providerId="AD" clId="Web-{F996C919-9810-BACA-6458-2D90AA58A0A1}" dt="2025-02-21T13:13:21.560" v="174"/>
          <ac:graphicFrameMkLst>
            <pc:docMk/>
            <pc:sldMk cId="844470005" sldId="350"/>
            <ac:graphicFrameMk id="6" creationId="{307D1D22-60BA-91C9-2E7B-DCA8B4BFBFD8}"/>
          </ac:graphicFrameMkLst>
        </pc:graphicFrameChg>
      </pc:sldChg>
    </pc:docChg>
  </pc:docChgLst>
  <pc:docChgLst>
    <pc:chgData name="Daniel Head" userId="S::dhead@kea.cornwall.sch.uk::72665f66-7e3c-4ca7-bb42-3b8ce867785d" providerId="AD" clId="Web-{865272E9-5092-2A12-81FA-D362DB52F54C}"/>
    <pc:docChg chg="modSld">
      <pc:chgData name="Daniel Head" userId="S::dhead@kea.cornwall.sch.uk::72665f66-7e3c-4ca7-bb42-3b8ce867785d" providerId="AD" clId="Web-{865272E9-5092-2A12-81FA-D362DB52F54C}" dt="2025-01-06T21:53:47.529" v="144" actId="20577"/>
      <pc:docMkLst>
        <pc:docMk/>
      </pc:docMkLst>
      <pc:sldChg chg="modSp">
        <pc:chgData name="Daniel Head" userId="S::dhead@kea.cornwall.sch.uk::72665f66-7e3c-4ca7-bb42-3b8ce867785d" providerId="AD" clId="Web-{865272E9-5092-2A12-81FA-D362DB52F54C}" dt="2025-01-06T21:49:38.052" v="103"/>
        <pc:sldMkLst>
          <pc:docMk/>
          <pc:sldMk cId="3363650044" sldId="342"/>
        </pc:sldMkLst>
        <pc:spChg chg="mod">
          <ac:chgData name="Daniel Head" userId="S::dhead@kea.cornwall.sch.uk::72665f66-7e3c-4ca7-bb42-3b8ce867785d" providerId="AD" clId="Web-{865272E9-5092-2A12-81FA-D362DB52F54C}" dt="2025-01-06T21:43:29.291" v="27" actId="14100"/>
          <ac:spMkLst>
            <pc:docMk/>
            <pc:sldMk cId="3363650044" sldId="342"/>
            <ac:spMk id="28" creationId="{87D907B8-4EB4-11ED-528B-376224142075}"/>
          </ac:spMkLst>
        </pc:spChg>
        <pc:graphicFrameChg chg="mod modGraphic">
          <ac:chgData name="Daniel Head" userId="S::dhead@kea.cornwall.sch.uk::72665f66-7e3c-4ca7-bb42-3b8ce867785d" providerId="AD" clId="Web-{865272E9-5092-2A12-81FA-D362DB52F54C}" dt="2025-01-06T21:49:38.052" v="103"/>
          <ac:graphicFrameMkLst>
            <pc:docMk/>
            <pc:sldMk cId="3363650044" sldId="342"/>
            <ac:graphicFrameMk id="2" creationId="{3BBFF86A-C762-D40E-5E5A-B638B43B84D5}"/>
          </ac:graphicFrameMkLst>
        </pc:graphicFrameChg>
      </pc:sldChg>
      <pc:sldChg chg="modSp">
        <pc:chgData name="Daniel Head" userId="S::dhead@kea.cornwall.sch.uk::72665f66-7e3c-4ca7-bb42-3b8ce867785d" providerId="AD" clId="Web-{865272E9-5092-2A12-81FA-D362DB52F54C}" dt="2025-01-06T21:53:47.529" v="144" actId="20577"/>
        <pc:sldMkLst>
          <pc:docMk/>
          <pc:sldMk cId="2488509185" sldId="347"/>
        </pc:sldMkLst>
        <pc:spChg chg="mod">
          <ac:chgData name="Daniel Head" userId="S::dhead@kea.cornwall.sch.uk::72665f66-7e3c-4ca7-bb42-3b8ce867785d" providerId="AD" clId="Web-{865272E9-5092-2A12-81FA-D362DB52F54C}" dt="2025-01-06T21:53:47.529" v="144" actId="20577"/>
          <ac:spMkLst>
            <pc:docMk/>
            <pc:sldMk cId="2488509185" sldId="347"/>
            <ac:spMk id="3" creationId="{1D0AE361-798B-E689-391E-1400D6D59991}"/>
          </ac:spMkLst>
        </pc:spChg>
        <pc:graphicFrameChg chg="mod modGraphic">
          <ac:chgData name="Daniel Head" userId="S::dhead@kea.cornwall.sch.uk::72665f66-7e3c-4ca7-bb42-3b8ce867785d" providerId="AD" clId="Web-{865272E9-5092-2A12-81FA-D362DB52F54C}" dt="2025-01-06T21:53:22.934" v="138"/>
          <ac:graphicFrameMkLst>
            <pc:docMk/>
            <pc:sldMk cId="2488509185" sldId="347"/>
            <ac:graphicFrameMk id="6" creationId="{7278EE8C-B35D-46EF-4F18-1726D5EA9F89}"/>
          </ac:graphicFrameMkLst>
        </pc:graphicFrameChg>
      </pc:sldChg>
    </pc:docChg>
  </pc:docChgLst>
  <pc:docChgLst>
    <pc:chgData name="Hannah Pickford" userId="ec1e79c7-3dd1-48aa-aaa5-ca0aa50dbabf" providerId="ADAL" clId="{3A13574B-7A30-4CBC-8D65-50E40E784910}"/>
    <pc:docChg chg="undo custSel modSld">
      <pc:chgData name="Hannah Pickford" userId="ec1e79c7-3dd1-48aa-aaa5-ca0aa50dbabf" providerId="ADAL" clId="{3A13574B-7A30-4CBC-8D65-50E40E784910}" dt="2025-01-08T16:18:27.146" v="1689" actId="20577"/>
      <pc:docMkLst>
        <pc:docMk/>
      </pc:docMkLst>
      <pc:sldChg chg="modSp mod">
        <pc:chgData name="Hannah Pickford" userId="ec1e79c7-3dd1-48aa-aaa5-ca0aa50dbabf" providerId="ADAL" clId="{3A13574B-7A30-4CBC-8D65-50E40E784910}" dt="2025-01-08T16:18:27.146" v="1689" actId="20577"/>
        <pc:sldMkLst>
          <pc:docMk/>
          <pc:sldMk cId="1742905691" sldId="334"/>
        </pc:sldMkLst>
        <pc:spChg chg="mod">
          <ac:chgData name="Hannah Pickford" userId="ec1e79c7-3dd1-48aa-aaa5-ca0aa50dbabf" providerId="ADAL" clId="{3A13574B-7A30-4CBC-8D65-50E40E784910}" dt="2025-01-08T16:18:27.146" v="1689" actId="20577"/>
          <ac:spMkLst>
            <pc:docMk/>
            <pc:sldMk cId="1742905691" sldId="334"/>
            <ac:spMk id="8" creationId="{ADD69A64-6731-ADE6-98A4-CB992B52D8A7}"/>
          </ac:spMkLst>
        </pc:spChg>
        <pc:spChg chg="mod">
          <ac:chgData name="Hannah Pickford" userId="ec1e79c7-3dd1-48aa-aaa5-ca0aa50dbabf" providerId="ADAL" clId="{3A13574B-7A30-4CBC-8D65-50E40E784910}" dt="2025-01-05T16:13:25.038" v="757" actId="20577"/>
          <ac:spMkLst>
            <pc:docMk/>
            <pc:sldMk cId="1742905691" sldId="334"/>
            <ac:spMk id="9" creationId="{F7A6046B-B9F9-E703-6EA0-C21632754513}"/>
          </ac:spMkLst>
        </pc:spChg>
        <pc:spChg chg="mod">
          <ac:chgData name="Hannah Pickford" userId="ec1e79c7-3dd1-48aa-aaa5-ca0aa50dbabf" providerId="ADAL" clId="{3A13574B-7A30-4CBC-8D65-50E40E784910}" dt="2025-01-08T16:18:01.116" v="1666" actId="20577"/>
          <ac:spMkLst>
            <pc:docMk/>
            <pc:sldMk cId="1742905691" sldId="334"/>
            <ac:spMk id="10" creationId="{ED45CF48-B704-0963-D0FD-06FCDABD8BC4}"/>
          </ac:spMkLst>
        </pc:spChg>
        <pc:spChg chg="mod">
          <ac:chgData name="Hannah Pickford" userId="ec1e79c7-3dd1-48aa-aaa5-ca0aa50dbabf" providerId="ADAL" clId="{3A13574B-7A30-4CBC-8D65-50E40E784910}" dt="2025-01-08T16:15:02.440" v="1327" actId="20577"/>
          <ac:spMkLst>
            <pc:docMk/>
            <pc:sldMk cId="1742905691" sldId="334"/>
            <ac:spMk id="11" creationId="{7DF51366-9F3B-B206-6D35-9F3CB3A6BCEE}"/>
          </ac:spMkLst>
        </pc:spChg>
        <pc:spChg chg="mod">
          <ac:chgData name="Hannah Pickford" userId="ec1e79c7-3dd1-48aa-aaa5-ca0aa50dbabf" providerId="ADAL" clId="{3A13574B-7A30-4CBC-8D65-50E40E784910}" dt="2025-01-08T12:48:56.187" v="1050" actId="20577"/>
          <ac:spMkLst>
            <pc:docMk/>
            <pc:sldMk cId="1742905691" sldId="334"/>
            <ac:spMk id="12" creationId="{D0132C31-EB0C-7003-C5CE-F3B5388F4AC9}"/>
          </ac:spMkLst>
        </pc:spChg>
        <pc:spChg chg="mod">
          <ac:chgData name="Hannah Pickford" userId="ec1e79c7-3dd1-48aa-aaa5-ca0aa50dbabf" providerId="ADAL" clId="{3A13574B-7A30-4CBC-8D65-50E40E784910}" dt="2025-01-08T16:17:31.395" v="1560" actId="20577"/>
          <ac:spMkLst>
            <pc:docMk/>
            <pc:sldMk cId="1742905691" sldId="334"/>
            <ac:spMk id="13" creationId="{4BFFAF24-AA8D-C423-4CA1-CF890BC10CF6}"/>
          </ac:spMkLst>
        </pc:spChg>
        <pc:spChg chg="mod">
          <ac:chgData name="Hannah Pickford" userId="ec1e79c7-3dd1-48aa-aaa5-ca0aa50dbabf" providerId="ADAL" clId="{3A13574B-7A30-4CBC-8D65-50E40E784910}" dt="2025-01-08T16:16:42.401" v="1481" actId="20577"/>
          <ac:spMkLst>
            <pc:docMk/>
            <pc:sldMk cId="1742905691" sldId="334"/>
            <ac:spMk id="15" creationId="{49FF2EE2-6EDB-012A-2776-E82AE461E076}"/>
          </ac:spMkLst>
        </pc:spChg>
        <pc:spChg chg="mod">
          <ac:chgData name="Hannah Pickford" userId="ec1e79c7-3dd1-48aa-aaa5-ca0aa50dbabf" providerId="ADAL" clId="{3A13574B-7A30-4CBC-8D65-50E40E784910}" dt="2025-01-05T16:16:49.409" v="848" actId="20577"/>
          <ac:spMkLst>
            <pc:docMk/>
            <pc:sldMk cId="1742905691" sldId="334"/>
            <ac:spMk id="16" creationId="{4F0C37BE-E9AB-5433-B958-F6B41C82155C}"/>
          </ac:spMkLst>
        </pc:spChg>
        <pc:spChg chg="mod">
          <ac:chgData name="Hannah Pickford" userId="ec1e79c7-3dd1-48aa-aaa5-ca0aa50dbabf" providerId="ADAL" clId="{3A13574B-7A30-4CBC-8D65-50E40E784910}" dt="2025-01-08T16:13:58.086" v="1201" actId="20577"/>
          <ac:spMkLst>
            <pc:docMk/>
            <pc:sldMk cId="1742905691" sldId="334"/>
            <ac:spMk id="17" creationId="{B05251C1-D6EA-CF76-8F08-274F6F1F7BDE}"/>
          </ac:spMkLst>
        </pc:spChg>
      </pc:sldChg>
      <pc:sldChg chg="modSp mod">
        <pc:chgData name="Hannah Pickford" userId="ec1e79c7-3dd1-48aa-aaa5-ca0aa50dbabf" providerId="ADAL" clId="{3A13574B-7A30-4CBC-8D65-50E40E784910}" dt="2025-01-05T15:36:21.361" v="45" actId="20577"/>
        <pc:sldMkLst>
          <pc:docMk/>
          <pc:sldMk cId="1476182597" sldId="341"/>
        </pc:sldMkLst>
        <pc:graphicFrameChg chg="mod modGraphic">
          <ac:chgData name="Hannah Pickford" userId="ec1e79c7-3dd1-48aa-aaa5-ca0aa50dbabf" providerId="ADAL" clId="{3A13574B-7A30-4CBC-8D65-50E40E784910}" dt="2025-01-05T15:36:21.361" v="45" actId="20577"/>
          <ac:graphicFrameMkLst>
            <pc:docMk/>
            <pc:sldMk cId="1476182597" sldId="341"/>
            <ac:graphicFrameMk id="5" creationId="{C3B78703-E9E8-8663-D8C6-EB25FAB26317}"/>
          </ac:graphicFrameMkLst>
        </pc:graphicFrameChg>
      </pc:sldChg>
      <pc:sldChg chg="modSp mod">
        <pc:chgData name="Hannah Pickford" userId="ec1e79c7-3dd1-48aa-aaa5-ca0aa50dbabf" providerId="ADAL" clId="{3A13574B-7A30-4CBC-8D65-50E40E784910}" dt="2025-01-05T15:36:54.225" v="46" actId="20577"/>
        <pc:sldMkLst>
          <pc:docMk/>
          <pc:sldMk cId="3363650044" sldId="342"/>
        </pc:sldMkLst>
        <pc:graphicFrameChg chg="modGraphic">
          <ac:chgData name="Hannah Pickford" userId="ec1e79c7-3dd1-48aa-aaa5-ca0aa50dbabf" providerId="ADAL" clId="{3A13574B-7A30-4CBC-8D65-50E40E784910}" dt="2025-01-05T15:36:54.225" v="46" actId="20577"/>
          <ac:graphicFrameMkLst>
            <pc:docMk/>
            <pc:sldMk cId="3363650044" sldId="342"/>
            <ac:graphicFrameMk id="2" creationId="{3BBFF86A-C762-D40E-5E5A-B638B43B84D5}"/>
          </ac:graphicFrameMkLst>
        </pc:graphicFrameChg>
      </pc:sldChg>
      <pc:sldChg chg="modSp mod">
        <pc:chgData name="Hannah Pickford" userId="ec1e79c7-3dd1-48aa-aaa5-ca0aa50dbabf" providerId="ADAL" clId="{3A13574B-7A30-4CBC-8D65-50E40E784910}" dt="2025-01-05T15:44:36.471" v="62" actId="20577"/>
        <pc:sldMkLst>
          <pc:docMk/>
          <pc:sldMk cId="2488509185" sldId="347"/>
        </pc:sldMkLst>
        <pc:spChg chg="mod">
          <ac:chgData name="Hannah Pickford" userId="ec1e79c7-3dd1-48aa-aaa5-ca0aa50dbabf" providerId="ADAL" clId="{3A13574B-7A30-4CBC-8D65-50E40E784910}" dt="2025-01-05T15:44:36.471" v="62" actId="20577"/>
          <ac:spMkLst>
            <pc:docMk/>
            <pc:sldMk cId="2488509185" sldId="347"/>
            <ac:spMk id="3" creationId="{1D0AE361-798B-E689-391E-1400D6D59991}"/>
          </ac:spMkLst>
        </pc:spChg>
        <pc:graphicFrameChg chg="modGraphic">
          <ac:chgData name="Hannah Pickford" userId="ec1e79c7-3dd1-48aa-aaa5-ca0aa50dbabf" providerId="ADAL" clId="{3A13574B-7A30-4CBC-8D65-50E40E784910}" dt="2025-01-05T15:44:30.762" v="47" actId="20577"/>
          <ac:graphicFrameMkLst>
            <pc:docMk/>
            <pc:sldMk cId="2488509185" sldId="347"/>
            <ac:graphicFrameMk id="6" creationId="{7278EE8C-B35D-46EF-4F18-1726D5EA9F89}"/>
          </ac:graphicFrameMkLst>
        </pc:graphicFrameChg>
      </pc:sldChg>
      <pc:sldChg chg="modSp mod">
        <pc:chgData name="Hannah Pickford" userId="ec1e79c7-3dd1-48aa-aaa5-ca0aa50dbabf" providerId="ADAL" clId="{3A13574B-7A30-4CBC-8D65-50E40E784910}" dt="2025-01-08T16:12:34.307" v="1105" actId="20577"/>
        <pc:sldMkLst>
          <pc:docMk/>
          <pc:sldMk cId="3281868268" sldId="348"/>
        </pc:sldMkLst>
        <pc:spChg chg="mod">
          <ac:chgData name="Hannah Pickford" userId="ec1e79c7-3dd1-48aa-aaa5-ca0aa50dbabf" providerId="ADAL" clId="{3A13574B-7A30-4CBC-8D65-50E40E784910}" dt="2025-01-05T15:45:13.437" v="89" actId="20577"/>
          <ac:spMkLst>
            <pc:docMk/>
            <pc:sldMk cId="3281868268" sldId="348"/>
            <ac:spMk id="3" creationId="{23405063-F866-60BA-77CA-7B7433D68331}"/>
          </ac:spMkLst>
        </pc:spChg>
        <pc:spChg chg="mod">
          <ac:chgData name="Hannah Pickford" userId="ec1e79c7-3dd1-48aa-aaa5-ca0aa50dbabf" providerId="ADAL" clId="{3A13574B-7A30-4CBC-8D65-50E40E784910}" dt="2025-01-08T16:12:34.307" v="1105" actId="20577"/>
          <ac:spMkLst>
            <pc:docMk/>
            <pc:sldMk cId="3281868268" sldId="348"/>
            <ac:spMk id="9" creationId="{EFCA770C-AEFC-47B5-9911-6B7D35DE1D42}"/>
          </ac:spMkLst>
        </pc:spChg>
        <pc:graphicFrameChg chg="mod modGraphic">
          <ac:chgData name="Hannah Pickford" userId="ec1e79c7-3dd1-48aa-aaa5-ca0aa50dbabf" providerId="ADAL" clId="{3A13574B-7A30-4CBC-8D65-50E40E784910}" dt="2025-01-05T16:12:00.120" v="670" actId="20577"/>
          <ac:graphicFrameMkLst>
            <pc:docMk/>
            <pc:sldMk cId="3281868268" sldId="348"/>
            <ac:graphicFrameMk id="8" creationId="{B3AA3AE3-299F-FABA-0911-AD1C35398766}"/>
          </ac:graphicFrameMkLst>
        </pc:graphicFrameChg>
      </pc:sldChg>
      <pc:sldChg chg="addSp delSp modSp mod modAnim">
        <pc:chgData name="Hannah Pickford" userId="ec1e79c7-3dd1-48aa-aaa5-ca0aa50dbabf" providerId="ADAL" clId="{3A13574B-7A30-4CBC-8D65-50E40E784910}" dt="2025-01-08T16:09:13.445" v="1098" actId="20577"/>
        <pc:sldMkLst>
          <pc:docMk/>
          <pc:sldMk cId="844470005" sldId="350"/>
        </pc:sldMkLst>
        <pc:spChg chg="mod">
          <ac:chgData name="Hannah Pickford" userId="ec1e79c7-3dd1-48aa-aaa5-ca0aa50dbabf" providerId="ADAL" clId="{3A13574B-7A30-4CBC-8D65-50E40E784910}" dt="2025-01-05T15:47:52.668" v="139" actId="20577"/>
          <ac:spMkLst>
            <pc:docMk/>
            <pc:sldMk cId="844470005" sldId="350"/>
            <ac:spMk id="3" creationId="{E1F1836D-C8B2-4A9E-5984-9B4F44D453F3}"/>
          </ac:spMkLst>
        </pc:spChg>
        <pc:spChg chg="mod">
          <ac:chgData name="Hannah Pickford" userId="ec1e79c7-3dd1-48aa-aaa5-ca0aa50dbabf" providerId="ADAL" clId="{3A13574B-7A30-4CBC-8D65-50E40E784910}" dt="2025-01-08T16:09:13.445" v="1098" actId="20577"/>
          <ac:spMkLst>
            <pc:docMk/>
            <pc:sldMk cId="844470005" sldId="350"/>
            <ac:spMk id="8" creationId="{62A7E34F-1A05-902D-B964-B7E5D3D881C5}"/>
          </ac:spMkLst>
        </pc:spChg>
        <pc:graphicFrameChg chg="mod modGraphic">
          <ac:chgData name="Hannah Pickford" userId="ec1e79c7-3dd1-48aa-aaa5-ca0aa50dbabf" providerId="ADAL" clId="{3A13574B-7A30-4CBC-8D65-50E40E784910}" dt="2025-01-05T16:03:06.297" v="507" actId="20577"/>
          <ac:graphicFrameMkLst>
            <pc:docMk/>
            <pc:sldMk cId="844470005" sldId="350"/>
            <ac:graphicFrameMk id="6" creationId="{307D1D22-60BA-91C9-2E7B-DCA8B4BFBFD8}"/>
          </ac:graphicFrameMkLst>
        </pc:graphicFrameChg>
      </pc:sldChg>
      <pc:sldChg chg="modSp mod">
        <pc:chgData name="Hannah Pickford" userId="ec1e79c7-3dd1-48aa-aaa5-ca0aa50dbabf" providerId="ADAL" clId="{3A13574B-7A30-4CBC-8D65-50E40E784910}" dt="2025-01-05T16:17:33.870" v="865" actId="20577"/>
        <pc:sldMkLst>
          <pc:docMk/>
          <pc:sldMk cId="3402204270" sldId="351"/>
        </pc:sldMkLst>
        <pc:spChg chg="mod">
          <ac:chgData name="Hannah Pickford" userId="ec1e79c7-3dd1-48aa-aaa5-ca0aa50dbabf" providerId="ADAL" clId="{3A13574B-7A30-4CBC-8D65-50E40E784910}" dt="2025-01-05T16:17:27.643" v="864" actId="20577"/>
          <ac:spMkLst>
            <pc:docMk/>
            <pc:sldMk cId="3402204270" sldId="351"/>
            <ac:spMk id="3" creationId="{25CD8A5B-18CE-AB88-6B83-3262D29419D4}"/>
          </ac:spMkLst>
        </pc:spChg>
        <pc:graphicFrameChg chg="modGraphic">
          <ac:chgData name="Hannah Pickford" userId="ec1e79c7-3dd1-48aa-aaa5-ca0aa50dbabf" providerId="ADAL" clId="{3A13574B-7A30-4CBC-8D65-50E40E784910}" dt="2025-01-05T16:17:33.870" v="865" actId="20577"/>
          <ac:graphicFrameMkLst>
            <pc:docMk/>
            <pc:sldMk cId="3402204270" sldId="351"/>
            <ac:graphicFrameMk id="6" creationId="{C77D30BC-CEE8-B74B-95DF-1462079C1256}"/>
          </ac:graphicFrameMkLst>
        </pc:graphicFrameChg>
      </pc:sldChg>
      <pc:sldChg chg="addSp modSp mod">
        <pc:chgData name="Hannah Pickford" userId="ec1e79c7-3dd1-48aa-aaa5-ca0aa50dbabf" providerId="ADAL" clId="{3A13574B-7A30-4CBC-8D65-50E40E784910}" dt="2025-01-05T16:38:43.285" v="962" actId="20577"/>
        <pc:sldMkLst>
          <pc:docMk/>
          <pc:sldMk cId="1565861756" sldId="352"/>
        </pc:sldMkLst>
        <pc:spChg chg="mod">
          <ac:chgData name="Hannah Pickford" userId="ec1e79c7-3dd1-48aa-aaa5-ca0aa50dbabf" providerId="ADAL" clId="{3A13574B-7A30-4CBC-8D65-50E40E784910}" dt="2025-01-05T16:20:15.182" v="899" actId="20577"/>
          <ac:spMkLst>
            <pc:docMk/>
            <pc:sldMk cId="1565861756" sldId="352"/>
            <ac:spMk id="3" creationId="{F2072100-0637-E80C-BFC2-68F45ED21345}"/>
          </ac:spMkLst>
        </pc:spChg>
        <pc:graphicFrameChg chg="add mod modGraphic">
          <ac:chgData name="Hannah Pickford" userId="ec1e79c7-3dd1-48aa-aaa5-ca0aa50dbabf" providerId="ADAL" clId="{3A13574B-7A30-4CBC-8D65-50E40E784910}" dt="2025-01-05T16:38:43.285" v="962" actId="20577"/>
          <ac:graphicFrameMkLst>
            <pc:docMk/>
            <pc:sldMk cId="1565861756" sldId="352"/>
            <ac:graphicFrameMk id="5" creationId="{33DFF4D5-A92B-FED1-C442-C8CF29A683B9}"/>
          </ac:graphicFrameMkLst>
        </pc:graphicFrameChg>
        <pc:graphicFrameChg chg="mod modGraphic">
          <ac:chgData name="Hannah Pickford" userId="ec1e79c7-3dd1-48aa-aaa5-ca0aa50dbabf" providerId="ADAL" clId="{3A13574B-7A30-4CBC-8D65-50E40E784910}" dt="2025-01-05T16:38:24.149" v="957" actId="20577"/>
          <ac:graphicFrameMkLst>
            <pc:docMk/>
            <pc:sldMk cId="1565861756" sldId="352"/>
            <ac:graphicFrameMk id="6" creationId="{CF7751F1-FF11-A4A7-4E87-B7076901AC21}"/>
          </ac:graphicFrameMkLst>
        </pc:graphicFrameChg>
      </pc:sldChg>
      <pc:sldChg chg="modSp mod">
        <pc:chgData name="Hannah Pickford" userId="ec1e79c7-3dd1-48aa-aaa5-ca0aa50dbabf" providerId="ADAL" clId="{3A13574B-7A30-4CBC-8D65-50E40E784910}" dt="2025-01-05T16:17:09.112" v="849" actId="20577"/>
        <pc:sldMkLst>
          <pc:docMk/>
          <pc:sldMk cId="3269257182" sldId="356"/>
        </pc:sldMkLst>
      </pc:sldChg>
    </pc:docChg>
  </pc:docChgLst>
  <pc:docChgLst>
    <pc:chgData name="Michael Barritt" userId="5b04a04a-4de8-4536-afea-f6a1c02bb76b" providerId="ADAL" clId="{BB2C86BF-78CB-4AE7-B893-3C0BFCBAD8AD}"/>
    <pc:docChg chg="undo custSel addSld modSld">
      <pc:chgData name="Michael Barritt" userId="5b04a04a-4de8-4536-afea-f6a1c02bb76b" providerId="ADAL" clId="{BB2C86BF-78CB-4AE7-B893-3C0BFCBAD8AD}" dt="2024-11-25T12:21:10.866" v="35" actId="14100"/>
      <pc:docMkLst>
        <pc:docMk/>
      </pc:docMkLst>
      <pc:sldChg chg="addSp delSp modSp add mod addAnim delAnim">
        <pc:chgData name="Michael Barritt" userId="5b04a04a-4de8-4536-afea-f6a1c02bb76b" providerId="ADAL" clId="{BB2C86BF-78CB-4AE7-B893-3C0BFCBAD8AD}" dt="2024-11-25T12:21:10.866" v="35" actId="14100"/>
        <pc:sldMkLst>
          <pc:docMk/>
          <pc:sldMk cId="1476182597" sldId="341"/>
        </pc:sldMkLst>
      </pc:sldChg>
      <pc:sldChg chg="addSp delSp modSp add mod delAnim">
        <pc:chgData name="Michael Barritt" userId="5b04a04a-4de8-4536-afea-f6a1c02bb76b" providerId="ADAL" clId="{BB2C86BF-78CB-4AE7-B893-3C0BFCBAD8AD}" dt="2024-11-25T12:16:47.685" v="22" actId="26606"/>
        <pc:sldMkLst>
          <pc:docMk/>
          <pc:sldMk cId="3363650044" sldId="342"/>
        </pc:sldMkLst>
      </pc:sldChg>
      <pc:sldChg chg="addSp delSp modSp add mod delAnim">
        <pc:chgData name="Michael Barritt" userId="5b04a04a-4de8-4536-afea-f6a1c02bb76b" providerId="ADAL" clId="{BB2C86BF-78CB-4AE7-B893-3C0BFCBAD8AD}" dt="2024-11-25T12:17:47.983" v="30" actId="1076"/>
        <pc:sldMkLst>
          <pc:docMk/>
          <pc:sldMk cId="2986513401" sldId="34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847D-1CF6-46BA-B46B-48BED0604A28}"/>
              </a:ext>
            </a:extLst>
          </p:cNvPr>
          <p:cNvSpPr>
            <a:spLocks noGrp="1"/>
          </p:cNvSpPr>
          <p:nvPr>
            <p:ph type="ctrTitle"/>
          </p:nvPr>
        </p:nvSpPr>
        <p:spPr>
          <a:xfrm>
            <a:off x="1524000" y="1122363"/>
            <a:ext cx="9144000" cy="2387600"/>
          </a:xfrm>
        </p:spPr>
        <p:txBody>
          <a:bodyPr anchor="b"/>
          <a:lstStyle>
            <a:lvl1pPr algn="ctr">
              <a:defRPr sz="6000" b="1" cap="all" spc="1500" baseline="0">
                <a:latin typeface="+mj-lt"/>
                <a:ea typeface="Source Sans Pro SemiBold" panose="020B0603030403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7FB4F5A5-C931-4A4C-B6B1-EF4C95965BFF}"/>
              </a:ext>
            </a:extLst>
          </p:cNvPr>
          <p:cNvSpPr>
            <a:spLocks noGrp="1"/>
          </p:cNvSpPr>
          <p:nvPr>
            <p:ph type="subTitle" idx="1"/>
          </p:nvPr>
        </p:nvSpPr>
        <p:spPr>
          <a:xfrm>
            <a:off x="1524000" y="3602038"/>
            <a:ext cx="9144000" cy="1655762"/>
          </a:xfrm>
        </p:spPr>
        <p:txBody>
          <a:bodyPr/>
          <a:lstStyle>
            <a:lvl1pPr marL="0" indent="0" algn="ctr">
              <a:buNone/>
              <a:defRPr sz="2400" cap="all" spc="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aphic 185">
            <a:extLst>
              <a:ext uri="{FF2B5EF4-FFF2-40B4-BE49-F238E27FC236}">
                <a16:creationId xmlns:a16="http://schemas.microsoft.com/office/drawing/2014/main" id="{8A351602-3772-4279-B0D3-A523F6F6EAB3}"/>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A5AAAA75-5FFB-4C07-AD4A-3146773E6CDD}"/>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479895E-3847-44BB-8404-28F14219FB7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0E02F68-8149-4236-8D9F-6B550F78B93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56FCAAB-F073-4561-A484-42C7DD10DC26}"/>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CF8DB94-87A3-43E9-9BBB-301CFF0FB05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35DE4AEC-B6E4-439C-B716-EBE3D4D1DC76}"/>
              </a:ext>
            </a:extLst>
          </p:cNvPr>
          <p:cNvSpPr>
            <a:spLocks noGrp="1"/>
          </p:cNvSpPr>
          <p:nvPr>
            <p:ph type="dt" sz="half" idx="10"/>
          </p:nvPr>
        </p:nvSpPr>
        <p:spPr/>
        <p:txBody>
          <a:bodyPr/>
          <a:lstStyle/>
          <a:p>
            <a:fld id="{97BFF81C-1FCB-4DBA-8044-F1A0FCFD45A6}" type="datetime1">
              <a:rPr lang="en-US" smtClean="0"/>
              <a:t>2/28/2025</a:t>
            </a:fld>
            <a:endParaRPr lang="en-US"/>
          </a:p>
        </p:txBody>
      </p:sp>
      <p:sp>
        <p:nvSpPr>
          <p:cNvPr id="5" name="Footer Placeholder 4">
            <a:extLst>
              <a:ext uri="{FF2B5EF4-FFF2-40B4-BE49-F238E27FC236}">
                <a16:creationId xmlns:a16="http://schemas.microsoft.com/office/drawing/2014/main" id="{F478BC18-102E-45BF-8FEA-801E9C59D14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FAA8BF5F-B1F8-461F-9B3D-7D50D02423E7}"/>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4" name="Oval 13">
            <a:extLst>
              <a:ext uri="{FF2B5EF4-FFF2-40B4-BE49-F238E27FC236}">
                <a16:creationId xmlns:a16="http://schemas.microsoft.com/office/drawing/2014/main" id="{7D6BF779-0B8C-4CC2-9268-9506AD0C5331}"/>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446989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A871-D377-4EC0-9ACF-86842F01E1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D53202-92A9-45A3-B812-777DB9578B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aphic 185">
            <a:extLst>
              <a:ext uri="{FF2B5EF4-FFF2-40B4-BE49-F238E27FC236}">
                <a16:creationId xmlns:a16="http://schemas.microsoft.com/office/drawing/2014/main" id="{7196FB0C-3A9D-4892-90C9-21F3459AAD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16938C96-CF0F-4B69-A695-913F11BFC6F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CA7E6BB-6B60-4BF5-9D3E-A3FE782EF5B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F693EDA-57B3-4AEB-863B-B198C2A5A8E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3A04A96-045F-4B6E-AEEE-11A2FA01B4F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FB357DC-5AD3-44F4-879B-5AD6B18AC36F}"/>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A2CA47F-83AD-4BE3-AC2F-6C17883F78C7}"/>
              </a:ext>
            </a:extLst>
          </p:cNvPr>
          <p:cNvSpPr>
            <a:spLocks noGrp="1"/>
          </p:cNvSpPr>
          <p:nvPr>
            <p:ph type="dt" sz="half" idx="10"/>
          </p:nvPr>
        </p:nvSpPr>
        <p:spPr/>
        <p:txBody>
          <a:bodyPr/>
          <a:lstStyle/>
          <a:p>
            <a:fld id="{FB9092B3-2D87-4CDF-B84B-C46E5F5D31F7}" type="datetime1">
              <a:rPr lang="en-US" smtClean="0"/>
              <a:t>2/28/2025</a:t>
            </a:fld>
            <a:endParaRPr lang="en-US"/>
          </a:p>
        </p:txBody>
      </p:sp>
      <p:sp>
        <p:nvSpPr>
          <p:cNvPr id="5" name="Footer Placeholder 4">
            <a:extLst>
              <a:ext uri="{FF2B5EF4-FFF2-40B4-BE49-F238E27FC236}">
                <a16:creationId xmlns:a16="http://schemas.microsoft.com/office/drawing/2014/main" id="{21118A72-3200-4597-A9C5-0D9ECFF3E8C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D70055A-71D4-49B4-8A8F-19AFDB84E958}"/>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5" name="Oval 14">
            <a:extLst>
              <a:ext uri="{FF2B5EF4-FFF2-40B4-BE49-F238E27FC236}">
                <a16:creationId xmlns:a16="http://schemas.microsoft.com/office/drawing/2014/main" id="{0B0E5D27-C447-432F-982D-B60FDD6F34A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10326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C59DBB-9256-464D-8A6A-8BDA71541D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25E310-E6CB-4838-8E9B-B288DA5527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aphic 185">
            <a:extLst>
              <a:ext uri="{FF2B5EF4-FFF2-40B4-BE49-F238E27FC236}">
                <a16:creationId xmlns:a16="http://schemas.microsoft.com/office/drawing/2014/main" id="{BCF412A8-E798-47AD-ABD9-98D76A55D30B}"/>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E70160C5-475D-401A-AEE2-2C04E99A1518}"/>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07CC7CE9-9C7F-49C2-8609-47BF523390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26FD5F1-978C-45AF-9086-D5DBE1F01681}"/>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873AB1C-723A-4FB4-9B23-65BAF507483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1DE5510-5094-4FA4-96E5-AD4841D1C38A}"/>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7CE2202-679F-48B0-B2DD-F6F54711224B}"/>
              </a:ext>
            </a:extLst>
          </p:cNvPr>
          <p:cNvSpPr>
            <a:spLocks noGrp="1"/>
          </p:cNvSpPr>
          <p:nvPr>
            <p:ph type="dt" sz="half" idx="10"/>
          </p:nvPr>
        </p:nvSpPr>
        <p:spPr/>
        <p:txBody>
          <a:bodyPr/>
          <a:lstStyle/>
          <a:p>
            <a:fld id="{3D769E57-47B1-47B0-B526-3153E4B1E729}" type="datetime1">
              <a:rPr lang="en-US" smtClean="0"/>
              <a:t>2/28/2025</a:t>
            </a:fld>
            <a:endParaRPr lang="en-US"/>
          </a:p>
        </p:txBody>
      </p:sp>
      <p:sp>
        <p:nvSpPr>
          <p:cNvPr id="5" name="Footer Placeholder 4">
            <a:extLst>
              <a:ext uri="{FF2B5EF4-FFF2-40B4-BE49-F238E27FC236}">
                <a16:creationId xmlns:a16="http://schemas.microsoft.com/office/drawing/2014/main" id="{D07BC83D-E4C0-49E1-ADA1-1AF403984BDA}"/>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31BF211E-B2EA-4CDC-9E84-B6898394921B}"/>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4" name="Oval 13">
            <a:extLst>
              <a:ext uri="{FF2B5EF4-FFF2-40B4-BE49-F238E27FC236}">
                <a16:creationId xmlns:a16="http://schemas.microsoft.com/office/drawing/2014/main" id="{1FE2F5FD-5D31-4C1D-82F8-93624C7B0A3C}"/>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74343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8500-1605-41EA-A15F-9B79DF7E40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B14AC8-25A5-4D7F-BF23-CB20AA2ECF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aphic 185">
            <a:extLst>
              <a:ext uri="{FF2B5EF4-FFF2-40B4-BE49-F238E27FC236}">
                <a16:creationId xmlns:a16="http://schemas.microsoft.com/office/drawing/2014/main" id="{8997F1B7-1EE7-4EA5-A5A4-866F9A810C9F}"/>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5E13483-2FB6-4753-8402-06FDC3498E0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8F0DF22-F640-4002-B783-DF1C6A9473F6}"/>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C2787B8-7984-4332-B611-D3D3DE898FE0}"/>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AF3646C-B3D7-4F57-8FD2-CD93CEB3921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65FA7DA-93A0-43A4-834C-0F1BB9806A8C}"/>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21995D22-0146-4DE2-9E78-4C00333D499A}"/>
              </a:ext>
            </a:extLst>
          </p:cNvPr>
          <p:cNvSpPr>
            <a:spLocks noGrp="1"/>
          </p:cNvSpPr>
          <p:nvPr>
            <p:ph type="dt" sz="half" idx="10"/>
          </p:nvPr>
        </p:nvSpPr>
        <p:spPr/>
        <p:txBody>
          <a:bodyPr/>
          <a:lstStyle/>
          <a:p>
            <a:fld id="{5A87773D-8987-489A-A650-3D6F7D5C7C38}" type="datetime1">
              <a:rPr lang="en-US" smtClean="0"/>
              <a:t>2/28/2025</a:t>
            </a:fld>
            <a:endParaRPr lang="en-US"/>
          </a:p>
        </p:txBody>
      </p:sp>
      <p:sp>
        <p:nvSpPr>
          <p:cNvPr id="5" name="Footer Placeholder 4">
            <a:extLst>
              <a:ext uri="{FF2B5EF4-FFF2-40B4-BE49-F238E27FC236}">
                <a16:creationId xmlns:a16="http://schemas.microsoft.com/office/drawing/2014/main" id="{6459717A-A1FE-485D-AFFF-2C7026C710AA}"/>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76DB88B-64CF-4100-8F07-D191DD7939F9}"/>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4" name="Oval 13">
            <a:extLst>
              <a:ext uri="{FF2B5EF4-FFF2-40B4-BE49-F238E27FC236}">
                <a16:creationId xmlns:a16="http://schemas.microsoft.com/office/drawing/2014/main" id="{104332FF-8349-42A5-B5C8-5EE3825CE25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803604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BFE6C-EBF1-47DE-8468-E7125172B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104992-D139-48DC-BCCE-D71EA23CA2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7" name="Graphic 185">
            <a:extLst>
              <a:ext uri="{FF2B5EF4-FFF2-40B4-BE49-F238E27FC236}">
                <a16:creationId xmlns:a16="http://schemas.microsoft.com/office/drawing/2014/main" id="{A8C5E768-0E62-4DE7-A0AF-93121DA843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6402845F-9E8A-41E1-B051-1AAA46C997A2}"/>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A45C410-5FD0-4339-A3BC-A865DE4190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7B0B703-8BA8-483C-A433-C44C809687D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CCFA03D-B879-419B-88B9-F4F3645C8AF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6B0260A-6B2D-4F54-8614-60BC3103E166}"/>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751AB8F6-0796-47E9-B1D4-760B7CCFC75D}"/>
              </a:ext>
            </a:extLst>
          </p:cNvPr>
          <p:cNvSpPr>
            <a:spLocks noGrp="1"/>
          </p:cNvSpPr>
          <p:nvPr>
            <p:ph type="dt" sz="half" idx="10"/>
          </p:nvPr>
        </p:nvSpPr>
        <p:spPr/>
        <p:txBody>
          <a:bodyPr/>
          <a:lstStyle/>
          <a:p>
            <a:fld id="{97E150C1-1D78-4D80-810D-E9E86F6E88AB}" type="datetime1">
              <a:rPr lang="en-US" smtClean="0"/>
              <a:t>2/28/2025</a:t>
            </a:fld>
            <a:endParaRPr lang="en-US"/>
          </a:p>
        </p:txBody>
      </p:sp>
      <p:sp>
        <p:nvSpPr>
          <p:cNvPr id="5" name="Footer Placeholder 4">
            <a:extLst>
              <a:ext uri="{FF2B5EF4-FFF2-40B4-BE49-F238E27FC236}">
                <a16:creationId xmlns:a16="http://schemas.microsoft.com/office/drawing/2014/main" id="{37886FC0-7327-44D9-B689-0AE73FD25596}"/>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219D265-BFBA-4C93-9B1A-B9483AE6BF32}"/>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4" name="Oval 13">
            <a:extLst>
              <a:ext uri="{FF2B5EF4-FFF2-40B4-BE49-F238E27FC236}">
                <a16:creationId xmlns:a16="http://schemas.microsoft.com/office/drawing/2014/main" id="{464F5FEB-DE92-47DA-8C46-DC088E8960A4}"/>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93822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37BE-B22F-40EE-94F0-04549BC562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A71582-4BAF-4211-AD4A-476ED6EB11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9DCF6B-C800-4345-BAE9-EE9FA65903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aphic 185">
            <a:extLst>
              <a:ext uri="{FF2B5EF4-FFF2-40B4-BE49-F238E27FC236}">
                <a16:creationId xmlns:a16="http://schemas.microsoft.com/office/drawing/2014/main" id="{E6190A1E-5381-43C4-B058-7758339984D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F7E35469-0BEA-4E5E-955F-1AA300A62DE5}"/>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8F650BE-565E-4A52-8143-7A87700FC5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86A3F89-AA2A-44E5-915E-C47A069EB68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C57F514-AB27-4489-8D3C-01DD1025DDA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41169F-1C39-4D04-AF32-D0D14D004B05}"/>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93087465-759F-4895-8FC6-DD464FB918CA}"/>
              </a:ext>
            </a:extLst>
          </p:cNvPr>
          <p:cNvSpPr>
            <a:spLocks noGrp="1"/>
          </p:cNvSpPr>
          <p:nvPr>
            <p:ph type="dt" sz="half" idx="10"/>
          </p:nvPr>
        </p:nvSpPr>
        <p:spPr/>
        <p:txBody>
          <a:bodyPr/>
          <a:lstStyle/>
          <a:p>
            <a:fld id="{29E9CBD8-1588-4B6B-B74D-87480DDE94C0}" type="datetime1">
              <a:rPr lang="en-US" smtClean="0"/>
              <a:t>2/28/2025</a:t>
            </a:fld>
            <a:endParaRPr lang="en-US"/>
          </a:p>
        </p:txBody>
      </p:sp>
      <p:sp>
        <p:nvSpPr>
          <p:cNvPr id="6" name="Footer Placeholder 5">
            <a:extLst>
              <a:ext uri="{FF2B5EF4-FFF2-40B4-BE49-F238E27FC236}">
                <a16:creationId xmlns:a16="http://schemas.microsoft.com/office/drawing/2014/main" id="{92F1AA18-D8A5-44D9-881C-522258ED54D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1C1BA574-A76A-4F4C-8CBD-768278B66E72}"/>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5" name="Oval 14">
            <a:extLst>
              <a:ext uri="{FF2B5EF4-FFF2-40B4-BE49-F238E27FC236}">
                <a16:creationId xmlns:a16="http://schemas.microsoft.com/office/drawing/2014/main" id="{2793E083-ADC4-4391-83DD-781529A6611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9763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1B666-D6BE-4FA8-9CF1-F15FD58B0C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CE4B4A-DE64-4563-83CD-C40B1D681D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DA0314-0202-4E6D-8352-C28376A9C0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B56083-87B4-4603-B6FF-A9EB68E3E6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3708CF-F028-4917-A9CB-59BF5248A2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aphic 185">
            <a:extLst>
              <a:ext uri="{FF2B5EF4-FFF2-40B4-BE49-F238E27FC236}">
                <a16:creationId xmlns:a16="http://schemas.microsoft.com/office/drawing/2014/main" id="{81B934BF-E239-47E1-93E9-EA3182162D21}"/>
              </a:ext>
            </a:extLst>
          </p:cNvPr>
          <p:cNvGrpSpPr/>
          <p:nvPr/>
        </p:nvGrpSpPr>
        <p:grpSpPr>
          <a:xfrm>
            <a:off x="10999563" y="5987064"/>
            <a:ext cx="1054467" cy="469689"/>
            <a:chOff x="9841624" y="4115729"/>
            <a:chExt cx="602170" cy="268223"/>
          </a:xfrm>
          <a:solidFill>
            <a:schemeClr val="tx1"/>
          </a:solidFill>
        </p:grpSpPr>
        <p:sp>
          <p:nvSpPr>
            <p:cNvPr id="11" name="Freeform: Shape 10">
              <a:extLst>
                <a:ext uri="{FF2B5EF4-FFF2-40B4-BE49-F238E27FC236}">
                  <a16:creationId xmlns:a16="http://schemas.microsoft.com/office/drawing/2014/main" id="{C3BBF177-5044-426A-93ED-64BDC84BF18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4270648-77F5-4D28-B691-DA57AA28FD73}"/>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086B770-2F70-4B7B-9525-286BBD63AD7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7DDC14D-7AE3-41CD-ADFC-A3601D4F9DF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2181834-8401-4B66-85EE-1CBF57807DA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Date Placeholder 6">
            <a:extLst>
              <a:ext uri="{FF2B5EF4-FFF2-40B4-BE49-F238E27FC236}">
                <a16:creationId xmlns:a16="http://schemas.microsoft.com/office/drawing/2014/main" id="{A433C091-3B62-4087-9A97-63BBE28CFF17}"/>
              </a:ext>
            </a:extLst>
          </p:cNvPr>
          <p:cNvSpPr>
            <a:spLocks noGrp="1"/>
          </p:cNvSpPr>
          <p:nvPr>
            <p:ph type="dt" sz="half" idx="10"/>
          </p:nvPr>
        </p:nvSpPr>
        <p:spPr/>
        <p:txBody>
          <a:bodyPr/>
          <a:lstStyle/>
          <a:p>
            <a:fld id="{AD794440-721C-4D75-BD4F-4CFB3D51CDCA}" type="datetime1">
              <a:rPr lang="en-US" smtClean="0"/>
              <a:t>2/28/2025</a:t>
            </a:fld>
            <a:endParaRPr lang="en-US"/>
          </a:p>
        </p:txBody>
      </p:sp>
      <p:sp>
        <p:nvSpPr>
          <p:cNvPr id="8" name="Footer Placeholder 7">
            <a:extLst>
              <a:ext uri="{FF2B5EF4-FFF2-40B4-BE49-F238E27FC236}">
                <a16:creationId xmlns:a16="http://schemas.microsoft.com/office/drawing/2014/main" id="{870710C3-2723-4847-BCAF-96D9FAE50555}"/>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96618B2C-95AC-4438-97FD-07ACF297B8FE}"/>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7" name="Oval 16">
            <a:extLst>
              <a:ext uri="{FF2B5EF4-FFF2-40B4-BE49-F238E27FC236}">
                <a16:creationId xmlns:a16="http://schemas.microsoft.com/office/drawing/2014/main" id="{D6B0F5A7-6E8A-4BCD-8F1F-233ECD21B26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563819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CF7F-748D-4598-983E-96A2BE26930A}"/>
              </a:ext>
            </a:extLst>
          </p:cNvPr>
          <p:cNvSpPr>
            <a:spLocks noGrp="1"/>
          </p:cNvSpPr>
          <p:nvPr>
            <p:ph type="title"/>
          </p:nvPr>
        </p:nvSpPr>
        <p:spPr/>
        <p:txBody>
          <a:bodyPr/>
          <a:lstStyle/>
          <a:p>
            <a:r>
              <a:rPr lang="en-US"/>
              <a:t>Click to edit Master title style</a:t>
            </a:r>
          </a:p>
        </p:txBody>
      </p:sp>
      <p:grpSp>
        <p:nvGrpSpPr>
          <p:cNvPr id="6" name="Graphic 185">
            <a:extLst>
              <a:ext uri="{FF2B5EF4-FFF2-40B4-BE49-F238E27FC236}">
                <a16:creationId xmlns:a16="http://schemas.microsoft.com/office/drawing/2014/main" id="{DFD4D3BE-80D4-4E69-9C76-F0D8517DF690}"/>
              </a:ext>
            </a:extLst>
          </p:cNvPr>
          <p:cNvGrpSpPr/>
          <p:nvPr/>
        </p:nvGrpSpPr>
        <p:grpSpPr>
          <a:xfrm>
            <a:off x="10999563" y="5987064"/>
            <a:ext cx="1054467" cy="469689"/>
            <a:chOff x="9841624" y="4115729"/>
            <a:chExt cx="602170" cy="268223"/>
          </a:xfrm>
          <a:solidFill>
            <a:schemeClr val="tx1"/>
          </a:solidFill>
        </p:grpSpPr>
        <p:sp>
          <p:nvSpPr>
            <p:cNvPr id="7" name="Freeform: Shape 6">
              <a:extLst>
                <a:ext uri="{FF2B5EF4-FFF2-40B4-BE49-F238E27FC236}">
                  <a16:creationId xmlns:a16="http://schemas.microsoft.com/office/drawing/2014/main" id="{A0B6E97F-00E1-4372-8978-8BCBDC9026E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CC7651B7-7A30-4AFA-A4D7-0B0C5D2DDA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D2FC5CA-556B-4409-B084-34753A1F04E6}"/>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E63FB41-EE1F-4889-9096-3A38936330D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DD19F3B-7B3E-4861-8FDA-D0116C96C16E}"/>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Date Placeholder 2">
            <a:extLst>
              <a:ext uri="{FF2B5EF4-FFF2-40B4-BE49-F238E27FC236}">
                <a16:creationId xmlns:a16="http://schemas.microsoft.com/office/drawing/2014/main" id="{410A2C46-C908-4010-AAE2-9FA41B145C4D}"/>
              </a:ext>
            </a:extLst>
          </p:cNvPr>
          <p:cNvSpPr>
            <a:spLocks noGrp="1"/>
          </p:cNvSpPr>
          <p:nvPr>
            <p:ph type="dt" sz="half" idx="10"/>
          </p:nvPr>
        </p:nvSpPr>
        <p:spPr/>
        <p:txBody>
          <a:bodyPr/>
          <a:lstStyle/>
          <a:p>
            <a:fld id="{B2701A64-483B-4532-94FB-D8F90CB6DEE0}" type="datetime1">
              <a:rPr lang="en-US" smtClean="0"/>
              <a:t>2/28/2025</a:t>
            </a:fld>
            <a:endParaRPr lang="en-US"/>
          </a:p>
        </p:txBody>
      </p:sp>
      <p:sp>
        <p:nvSpPr>
          <p:cNvPr id="4" name="Footer Placeholder 3">
            <a:extLst>
              <a:ext uri="{FF2B5EF4-FFF2-40B4-BE49-F238E27FC236}">
                <a16:creationId xmlns:a16="http://schemas.microsoft.com/office/drawing/2014/main" id="{C7CF5279-7D37-4D98-9A70-987C84F62C2B}"/>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2896FAD0-59EF-49AA-BBC6-A0EC184DD2C9}"/>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3" name="Oval 12">
            <a:extLst>
              <a:ext uri="{FF2B5EF4-FFF2-40B4-BE49-F238E27FC236}">
                <a16:creationId xmlns:a16="http://schemas.microsoft.com/office/drawing/2014/main" id="{876EB399-18D2-46D5-8757-35FCFF8EA80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41517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aphic 185">
            <a:extLst>
              <a:ext uri="{FF2B5EF4-FFF2-40B4-BE49-F238E27FC236}">
                <a16:creationId xmlns:a16="http://schemas.microsoft.com/office/drawing/2014/main" id="{773CCE17-EE0F-40E0-B7AE-CF7677B64709}"/>
              </a:ext>
            </a:extLst>
          </p:cNvPr>
          <p:cNvGrpSpPr/>
          <p:nvPr/>
        </p:nvGrpSpPr>
        <p:grpSpPr>
          <a:xfrm>
            <a:off x="10999563" y="5987064"/>
            <a:ext cx="1054467" cy="469689"/>
            <a:chOff x="9841624" y="4115729"/>
            <a:chExt cx="602170" cy="268223"/>
          </a:xfrm>
          <a:solidFill>
            <a:schemeClr val="tx1"/>
          </a:solidFill>
        </p:grpSpPr>
        <p:sp>
          <p:nvSpPr>
            <p:cNvPr id="6" name="Freeform: Shape 5">
              <a:extLst>
                <a:ext uri="{FF2B5EF4-FFF2-40B4-BE49-F238E27FC236}">
                  <a16:creationId xmlns:a16="http://schemas.microsoft.com/office/drawing/2014/main" id="{B0AC6C4E-6EA5-454A-AB84-8B94D8B585EC}"/>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4329338-925B-4677-BA6E-4357D37DB54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34C0A08-043F-4818-BA1D-BCC9F811A87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CB185DD-ED0D-4633-8098-95C4A6F177C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AD50526-B611-40B6-BB45-AE82F0EF5992}"/>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 name="Date Placeholder 1">
            <a:extLst>
              <a:ext uri="{FF2B5EF4-FFF2-40B4-BE49-F238E27FC236}">
                <a16:creationId xmlns:a16="http://schemas.microsoft.com/office/drawing/2014/main" id="{0708C302-4224-4668-8CAC-3267172A0C93}"/>
              </a:ext>
            </a:extLst>
          </p:cNvPr>
          <p:cNvSpPr>
            <a:spLocks noGrp="1"/>
          </p:cNvSpPr>
          <p:nvPr>
            <p:ph type="dt" sz="half" idx="10"/>
          </p:nvPr>
        </p:nvSpPr>
        <p:spPr/>
        <p:txBody>
          <a:bodyPr/>
          <a:lstStyle/>
          <a:p>
            <a:fld id="{6F18FB39-20FB-4E2E-B861-45B709B9C3C5}" type="datetime1">
              <a:rPr lang="en-US" smtClean="0"/>
              <a:t>2/28/2025</a:t>
            </a:fld>
            <a:endParaRPr lang="en-US"/>
          </a:p>
        </p:txBody>
      </p:sp>
      <p:sp>
        <p:nvSpPr>
          <p:cNvPr id="3" name="Footer Placeholder 2">
            <a:extLst>
              <a:ext uri="{FF2B5EF4-FFF2-40B4-BE49-F238E27FC236}">
                <a16:creationId xmlns:a16="http://schemas.microsoft.com/office/drawing/2014/main" id="{F0C8FC22-AEB6-4BAF-BF93-41A2C757CCC7}"/>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252CA88A-5462-4F17-AFA0-52721ADDBB8F}"/>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2" name="Oval 11">
            <a:extLst>
              <a:ext uri="{FF2B5EF4-FFF2-40B4-BE49-F238E27FC236}">
                <a16:creationId xmlns:a16="http://schemas.microsoft.com/office/drawing/2014/main" id="{70CCC791-94D7-4BB8-9EDF-423CEA1F6215}"/>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07587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AC37-C5B5-462A-BE4A-E55CEBF2A3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4B007F-32A8-4688-BBEF-4FCB99DF5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F2E2EB-BF8A-44A4-8AE0-BD6C31B1D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id="{FC9E188F-54C8-4547-9F8C-525712AD7DB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99C4538-3939-47A9-A590-09FF21960653}"/>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541CA75-5D05-4996-A26D-CE0C909CD5F7}"/>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6305856-26BC-4BCC-BEF3-5E9CED94177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69651C-AC37-4CD2-8367-19297D7E2389}"/>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3E9031B-BA8D-4D9D-9BB3-A16F7A80F85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269840A2-CF60-4C47-B955-E65BC451FE73}"/>
              </a:ext>
            </a:extLst>
          </p:cNvPr>
          <p:cNvSpPr>
            <a:spLocks noGrp="1"/>
          </p:cNvSpPr>
          <p:nvPr>
            <p:ph type="dt" sz="half" idx="10"/>
          </p:nvPr>
        </p:nvSpPr>
        <p:spPr/>
        <p:txBody>
          <a:bodyPr/>
          <a:lstStyle/>
          <a:p>
            <a:fld id="{AC48AC19-8BD6-476C-9770-8884373BCF00}" type="datetime1">
              <a:rPr lang="en-US" smtClean="0"/>
              <a:t>2/28/2025</a:t>
            </a:fld>
            <a:endParaRPr lang="en-US"/>
          </a:p>
        </p:txBody>
      </p:sp>
      <p:sp>
        <p:nvSpPr>
          <p:cNvPr id="6" name="Footer Placeholder 5">
            <a:extLst>
              <a:ext uri="{FF2B5EF4-FFF2-40B4-BE49-F238E27FC236}">
                <a16:creationId xmlns:a16="http://schemas.microsoft.com/office/drawing/2014/main" id="{3179DC6E-CC55-47AB-A405-5FB7EE2D191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6D5D5E7D-EBA7-4DB0-8C78-7EB8A85FA4FF}"/>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5" name="Oval 14">
            <a:extLst>
              <a:ext uri="{FF2B5EF4-FFF2-40B4-BE49-F238E27FC236}">
                <a16:creationId xmlns:a16="http://schemas.microsoft.com/office/drawing/2014/main" id="{C5B051DE-636E-4B3C-9886-2055CE23E49A}"/>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94841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D355-3146-41D1-B7DC-20B8ACE39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D4AAFB-E8F8-4FD1-8C6A-ED2C3FAD5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E051AF1-B16F-43B9-95CC-C17B570DE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id="{C8B77273-9FF7-4B93-8385-AD09A5F86AE5}"/>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3117A673-3729-4EAD-9E8C-52BEBF74B857}"/>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E8DB752-94CD-4A94-BDE3-DD285EB89F3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2F8DDFC-E5CA-4F36-B2BE-BCE49D4F6C9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BB589AE-2F9C-4C83-8DC7-1205CB03752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AC9A2DE-3C9E-4CD0-8C7A-CC5F9F9942E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D68C8714-2467-4715-934E-6787C84F7929}"/>
              </a:ext>
            </a:extLst>
          </p:cNvPr>
          <p:cNvSpPr>
            <a:spLocks noGrp="1"/>
          </p:cNvSpPr>
          <p:nvPr>
            <p:ph type="dt" sz="half" idx="10"/>
          </p:nvPr>
        </p:nvSpPr>
        <p:spPr/>
        <p:txBody>
          <a:bodyPr/>
          <a:lstStyle/>
          <a:p>
            <a:fld id="{F3F68C53-8AD1-4F09-9486-FB3406B99CFA}" type="datetime1">
              <a:rPr lang="en-US" smtClean="0"/>
              <a:t>2/28/2025</a:t>
            </a:fld>
            <a:endParaRPr lang="en-US"/>
          </a:p>
        </p:txBody>
      </p:sp>
      <p:sp>
        <p:nvSpPr>
          <p:cNvPr id="6" name="Footer Placeholder 5">
            <a:extLst>
              <a:ext uri="{FF2B5EF4-FFF2-40B4-BE49-F238E27FC236}">
                <a16:creationId xmlns:a16="http://schemas.microsoft.com/office/drawing/2014/main" id="{A46F13D6-03EC-4D31-8BB1-9FFDE3633C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C65D4DD-A2A4-4DF6-9527-E5F12FEB936C}"/>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5" name="Oval 14">
            <a:extLst>
              <a:ext uri="{FF2B5EF4-FFF2-40B4-BE49-F238E27FC236}">
                <a16:creationId xmlns:a16="http://schemas.microsoft.com/office/drawing/2014/main" id="{FD202F3A-9FDE-4E11-B865-FBAEC415F88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572725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fld id="{BA543EDD-D0D2-447F-B24F-3717AF4B109D}" type="datetime1">
              <a:rPr lang="en-US" smtClean="0"/>
              <a:pPr/>
              <a:t>2/28/2025</a:t>
            </a:fld>
            <a:endParaRPr lang="en-US"/>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a:t>Sample Footer Text</a:t>
            </a:r>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F3450C42-9A0B-4425-92C2-70FCF7C45734}" type="slidenum">
              <a:rPr lang="en-US" smtClean="0"/>
              <a:pPr/>
              <a:t>‹#›</a:t>
            </a:fld>
            <a:endParaRPr lang="en-US"/>
          </a:p>
        </p:txBody>
      </p:sp>
    </p:spTree>
    <p:extLst>
      <p:ext uri="{BB962C8B-B14F-4D97-AF65-F5344CB8AC3E}">
        <p14:creationId xmlns:p14="http://schemas.microsoft.com/office/powerpoint/2010/main" val="394688100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7000" r="-21000" b="-17000"/>
          </a:stretch>
        </a:blip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4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059" name="Rectangle 2058">
            <a:extLst>
              <a:ext uri="{FF2B5EF4-FFF2-40B4-BE49-F238E27FC236}">
                <a16:creationId xmlns:a16="http://schemas.microsoft.com/office/drawing/2014/main" id="{7C10BC51-CA68-4DED-AB6D-130047878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603955" cy="6858000"/>
          </a:xfrm>
          <a:prstGeom prst="rect">
            <a:avLst/>
          </a:prstGeom>
          <a:gradFill>
            <a:gsLst>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1" name="Graphic 190">
            <a:extLst>
              <a:ext uri="{FF2B5EF4-FFF2-40B4-BE49-F238E27FC236}">
                <a16:creationId xmlns:a16="http://schemas.microsoft.com/office/drawing/2014/main" id="{F3F5D407-83EF-4D7F-9DAF-4C3CEB778F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6982" y="827494"/>
            <a:ext cx="1291642" cy="429215"/>
            <a:chOff x="2504802" y="1755501"/>
            <a:chExt cx="1598829" cy="531293"/>
          </a:xfrm>
          <a:solidFill>
            <a:schemeClr val="tx1"/>
          </a:solidFill>
        </p:grpSpPr>
        <p:sp>
          <p:nvSpPr>
            <p:cNvPr id="2062" name="Freeform: Shape 2061">
              <a:extLst>
                <a:ext uri="{FF2B5EF4-FFF2-40B4-BE49-F238E27FC236}">
                  <a16:creationId xmlns:a16="http://schemas.microsoft.com/office/drawing/2014/main" id="{CC07906A-A83F-47F2-975A-C1756F445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063" name="Freeform: Shape 2062">
              <a:extLst>
                <a:ext uri="{FF2B5EF4-FFF2-40B4-BE49-F238E27FC236}">
                  <a16:creationId xmlns:a16="http://schemas.microsoft.com/office/drawing/2014/main" id="{0C38730D-4164-41D4-81C0-E9A070EA84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2065" name="Group 2064">
            <a:extLst>
              <a:ext uri="{FF2B5EF4-FFF2-40B4-BE49-F238E27FC236}">
                <a16:creationId xmlns:a16="http://schemas.microsoft.com/office/drawing/2014/main" id="{D2539C73-C848-4608-957A-D6C0169139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8736" y="533549"/>
            <a:ext cx="5356040" cy="5343028"/>
            <a:chOff x="739960" y="1925092"/>
            <a:chExt cx="4376696" cy="4366063"/>
          </a:xfrm>
        </p:grpSpPr>
        <p:sp>
          <p:nvSpPr>
            <p:cNvPr id="2066" name="Oval 2065">
              <a:extLst>
                <a:ext uri="{FF2B5EF4-FFF2-40B4-BE49-F238E27FC236}">
                  <a16:creationId xmlns:a16="http://schemas.microsoft.com/office/drawing/2014/main" id="{253EEDFE-1D2D-4938-9DF2-97FB4F709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8562" y="2003061"/>
              <a:ext cx="4288094" cy="4288094"/>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7" name="Oval 2066">
              <a:extLst>
                <a:ext uri="{FF2B5EF4-FFF2-40B4-BE49-F238E27FC236}">
                  <a16:creationId xmlns:a16="http://schemas.microsoft.com/office/drawing/2014/main" id="{5EA4CF2D-570F-4529-ADDA-B37CF05B61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7929" y="2003061"/>
              <a:ext cx="4288094" cy="428809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68" name="Oval 2067">
              <a:extLst>
                <a:ext uri="{FF2B5EF4-FFF2-40B4-BE49-F238E27FC236}">
                  <a16:creationId xmlns:a16="http://schemas.microsoft.com/office/drawing/2014/main" id="{CBE92B83-AFA7-40B1-9D3C-502840BADC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960" y="1925092"/>
              <a:ext cx="4288094" cy="428809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6DA5672-2979-4B33-6052-4C7D26F92AD6}"/>
              </a:ext>
            </a:extLst>
          </p:cNvPr>
          <p:cNvSpPr>
            <a:spLocks noGrp="1"/>
          </p:cNvSpPr>
          <p:nvPr>
            <p:ph type="ctrTitle"/>
          </p:nvPr>
        </p:nvSpPr>
        <p:spPr>
          <a:xfrm>
            <a:off x="347030" y="2268706"/>
            <a:ext cx="5582333" cy="2522595"/>
          </a:xfrm>
        </p:spPr>
        <p:txBody>
          <a:bodyPr>
            <a:normAutofit/>
          </a:bodyPr>
          <a:lstStyle/>
          <a:p>
            <a:r>
              <a:rPr lang="en-GB" sz="1800" dirty="0">
                <a:ea typeface="Source Sans Pro SemiBold"/>
              </a:rPr>
              <a:t>What happened to the ancient kingdom of Benin?</a:t>
            </a:r>
            <a:br>
              <a:rPr lang="en-GB" sz="1800" dirty="0">
                <a:ea typeface="Source Sans Pro SemiBold"/>
              </a:rPr>
            </a:br>
            <a:br>
              <a:rPr lang="en-GB" sz="1800" dirty="0"/>
            </a:br>
            <a:br>
              <a:rPr lang="en-GB" sz="1800" dirty="0">
                <a:ea typeface="Source Sans Pro SemiBold"/>
              </a:rPr>
            </a:br>
            <a:r>
              <a:rPr lang="en-GB" sz="1800" dirty="0">
                <a:ea typeface="Source Sans Pro SemiBold"/>
              </a:rPr>
              <a:t>Spring 2</a:t>
            </a:r>
          </a:p>
        </p:txBody>
      </p:sp>
      <p:sp>
        <p:nvSpPr>
          <p:cNvPr id="2070" name="Graphic 212">
            <a:extLst>
              <a:ext uri="{FF2B5EF4-FFF2-40B4-BE49-F238E27FC236}">
                <a16:creationId xmlns:a16="http://schemas.microsoft.com/office/drawing/2014/main" id="{19A55484-B97B-45ED-A47D-EBECAC290D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0898" y="4861481"/>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072" name="Graphic 212">
            <a:extLst>
              <a:ext uri="{FF2B5EF4-FFF2-40B4-BE49-F238E27FC236}">
                <a16:creationId xmlns:a16="http://schemas.microsoft.com/office/drawing/2014/main" id="{B31CB7B9-2B8F-4AD6-9FFE-5DAE8E1322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0898" y="4861481"/>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a:extLst>
              <a:ext uri="{FF2B5EF4-FFF2-40B4-BE49-F238E27FC236}">
                <a16:creationId xmlns:a16="http://schemas.microsoft.com/office/drawing/2014/main" id="{52C43FC7-1C9F-A1D3-297D-022F97320795}"/>
              </a:ext>
            </a:extLst>
          </p:cNvPr>
          <p:cNvPicPr>
            <a:picLocks noChangeAspect="1"/>
          </p:cNvPicPr>
          <p:nvPr/>
        </p:nvPicPr>
        <p:blipFill rotWithShape="1">
          <a:blip r:embed="rId3"/>
          <a:srcRect r="-4" b="5496"/>
          <a:stretch/>
        </p:blipFill>
        <p:spPr>
          <a:xfrm>
            <a:off x="2007184" y="1022930"/>
            <a:ext cx="1881843" cy="1881850"/>
          </a:xfrm>
          <a:prstGeom prst="rect">
            <a:avLst/>
          </a:prstGeom>
        </p:spPr>
      </p:pic>
    </p:spTree>
    <p:extLst>
      <p:ext uri="{BB962C8B-B14F-4D97-AF65-F5344CB8AC3E}">
        <p14:creationId xmlns:p14="http://schemas.microsoft.com/office/powerpoint/2010/main" val="2798840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7817D3-F588-5EB2-66BE-29930D6E3194}"/>
            </a:ext>
          </a:extLst>
        </p:cNvPr>
        <p:cNvGrpSpPr/>
        <p:nvPr/>
      </p:nvGrpSpPr>
      <p:grpSpPr>
        <a:xfrm>
          <a:off x="0" y="0"/>
          <a:ext cx="0" cy="0"/>
          <a:chOff x="0" y="0"/>
          <a:chExt cx="0" cy="0"/>
        </a:xfrm>
      </p:grpSpPr>
      <p:sp useBgFill="1">
        <p:nvSpPr>
          <p:cNvPr id="376" name="Rectangle 375">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Freeform: Shape 377">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4" name="Title 1">
            <a:extLst>
              <a:ext uri="{FF2B5EF4-FFF2-40B4-BE49-F238E27FC236}">
                <a16:creationId xmlns:a16="http://schemas.microsoft.com/office/drawing/2014/main" id="{53B464CB-FB38-1250-2158-816E56B3DD5E}"/>
              </a:ext>
            </a:extLst>
          </p:cNvPr>
          <p:cNvSpPr txBox="1">
            <a:spLocks noGrp="1" noRot="1" noMove="1" noResize="1" noEditPoints="1" noAdjustHandles="1" noChangeArrowheads="1" noChangeShapeType="1"/>
          </p:cNvSpPr>
          <p:nvPr/>
        </p:nvSpPr>
        <p:spPr>
          <a:xfrm>
            <a:off x="2232251" y="292655"/>
            <a:ext cx="4463623" cy="79638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cap="all" spc="1500"/>
              <a:t>pe</a:t>
            </a:r>
          </a:p>
        </p:txBody>
      </p:sp>
      <p:sp>
        <p:nvSpPr>
          <p:cNvPr id="380" name="Freeform: Shape 379">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382" name="Freeform: Shape 381">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3" name="TextBox 2">
            <a:extLst>
              <a:ext uri="{FF2B5EF4-FFF2-40B4-BE49-F238E27FC236}">
                <a16:creationId xmlns:a16="http://schemas.microsoft.com/office/drawing/2014/main" id="{F2072100-0637-E80C-BFC2-68F45ED21345}"/>
              </a:ext>
            </a:extLst>
          </p:cNvPr>
          <p:cNvSpPr txBox="1"/>
          <p:nvPr/>
        </p:nvSpPr>
        <p:spPr>
          <a:xfrm>
            <a:off x="408959" y="1166840"/>
            <a:ext cx="6419131" cy="379949"/>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dirty="0"/>
              <a:t>We will be learning Orienteering and Gymnastics </a:t>
            </a:r>
          </a:p>
          <a:p>
            <a:pPr marL="171450" indent="-228600">
              <a:lnSpc>
                <a:spcPct val="90000"/>
              </a:lnSpc>
              <a:spcAft>
                <a:spcPts val="600"/>
              </a:spcAft>
              <a:buFont typeface="Arial" panose="020B0604020202020204" pitchFamily="34" charset="0"/>
              <a:buChar char="•"/>
            </a:pPr>
            <a:endParaRPr lang="en-US" dirty="0"/>
          </a:p>
        </p:txBody>
      </p:sp>
      <p:sp>
        <p:nvSpPr>
          <p:cNvPr id="384" name="Freeform: Shape 383">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386" name="Freeform: Shape 385">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8" name="Freeform: Shape 387">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 name="Picture 1" descr="Outdoor basketball court">
            <a:extLst>
              <a:ext uri="{FF2B5EF4-FFF2-40B4-BE49-F238E27FC236}">
                <a16:creationId xmlns:a16="http://schemas.microsoft.com/office/drawing/2014/main" id="{0C703401-24DC-C4E3-20F8-D44103902934}"/>
              </a:ext>
            </a:extLst>
          </p:cNvPr>
          <p:cNvPicPr>
            <a:picLocks noChangeAspect="1"/>
          </p:cNvPicPr>
          <p:nvPr/>
        </p:nvPicPr>
        <p:blipFill rotWithShape="1">
          <a:blip r:embed="rId2"/>
          <a:srcRect l="17084" r="18165" b="-1"/>
          <a:stretch/>
        </p:blipFill>
        <p:spPr>
          <a:xfrm>
            <a:off x="7020480" y="871280"/>
            <a:ext cx="4415738" cy="441573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grpSp>
        <p:nvGrpSpPr>
          <p:cNvPr id="390"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391" name="Freeform: Shape 390">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graphicFrame>
        <p:nvGraphicFramePr>
          <p:cNvPr id="6" name="Table 5">
            <a:extLst>
              <a:ext uri="{FF2B5EF4-FFF2-40B4-BE49-F238E27FC236}">
                <a16:creationId xmlns:a16="http://schemas.microsoft.com/office/drawing/2014/main" id="{CF7751F1-FF11-A4A7-4E87-B7076901AC21}"/>
              </a:ext>
            </a:extLst>
          </p:cNvPr>
          <p:cNvGraphicFramePr>
            <a:graphicFrameLocks noGrp="1"/>
          </p:cNvGraphicFramePr>
          <p:nvPr>
            <p:extLst>
              <p:ext uri="{D42A27DB-BD31-4B8C-83A1-F6EECF244321}">
                <p14:modId xmlns:p14="http://schemas.microsoft.com/office/powerpoint/2010/main" val="1533048196"/>
              </p:ext>
            </p:extLst>
          </p:nvPr>
        </p:nvGraphicFramePr>
        <p:xfrm>
          <a:off x="339129" y="1781844"/>
          <a:ext cx="5811882" cy="1289685"/>
        </p:xfrm>
        <a:graphic>
          <a:graphicData uri="http://schemas.openxmlformats.org/drawingml/2006/table">
            <a:tbl>
              <a:tblPr>
                <a:tableStyleId>{5C22544A-7EE6-4342-B048-85BDC9FD1C3A}</a:tableStyleId>
              </a:tblPr>
              <a:tblGrid>
                <a:gridCol w="5811882">
                  <a:extLst>
                    <a:ext uri="{9D8B030D-6E8A-4147-A177-3AD203B41FA5}">
                      <a16:colId xmlns:a16="http://schemas.microsoft.com/office/drawing/2014/main" val="358395607"/>
                    </a:ext>
                  </a:extLst>
                </a:gridCol>
              </a:tblGrid>
              <a:tr h="817332">
                <a:tc>
                  <a:txBody>
                    <a:bodyPr/>
                    <a:lstStyle/>
                    <a:p>
                      <a:pPr marL="342900" lvl="0" indent="-342900" algn="l">
                        <a:lnSpc>
                          <a:spcPct val="107000"/>
                        </a:lnSpc>
                        <a:buFont typeface="Symbol" panose="05050102010706020507" pitchFamily="18" charset="2"/>
                        <a:buChar char=""/>
                      </a:pPr>
                      <a:r>
                        <a:rPr lang="en-GB" sz="1600" dirty="0">
                          <a:effectLst/>
                          <a:latin typeface="+mj-lt"/>
                          <a:ea typeface="Calibri" panose="020F0502020204030204" pitchFamily="34" charset="0"/>
                          <a:cs typeface="Times New Roman" panose="02020603050405020304" pitchFamily="18" charset="0"/>
                        </a:rPr>
                        <a:t>To work cooperatively as part of a team. To understand different points on a map.</a:t>
                      </a:r>
                    </a:p>
                    <a:p>
                      <a:pPr marL="342900" lvl="0" indent="-342900" algn="l">
                        <a:lnSpc>
                          <a:spcPct val="107000"/>
                        </a:lnSpc>
                        <a:buFont typeface="Symbol" panose="05050102010706020507" pitchFamily="18" charset="2"/>
                        <a:buChar char=""/>
                      </a:pPr>
                      <a:r>
                        <a:rPr lang="en-GB" sz="1600" dirty="0">
                          <a:effectLst/>
                          <a:latin typeface="+mj-lt"/>
                          <a:ea typeface="Calibri" panose="020F0502020204030204" pitchFamily="34" charset="0"/>
                          <a:cs typeface="Times New Roman" panose="02020603050405020304" pitchFamily="18" charset="0"/>
                        </a:rPr>
                        <a:t>To communicate effectively with others. To make a map.</a:t>
                      </a:r>
                    </a:p>
                    <a:p>
                      <a:pPr marL="342900" lvl="0" indent="-342900" algn="l">
                        <a:lnSpc>
                          <a:spcPct val="107000"/>
                        </a:lnSpc>
                        <a:buFont typeface="Symbol" panose="05050102010706020507" pitchFamily="18" charset="2"/>
                        <a:buChar char=""/>
                      </a:pPr>
                      <a:r>
                        <a:rPr lang="en-GB" sz="1600" dirty="0">
                          <a:effectLst/>
                          <a:latin typeface="+mj-lt"/>
                          <a:ea typeface="Calibri" panose="020F0502020204030204" pitchFamily="34" charset="0"/>
                          <a:cs typeface="Times New Roman" panose="02020603050405020304" pitchFamily="18" charset="0"/>
                        </a:rPr>
                        <a:t>To participate in team games solving problems with others. To take part in an orienteering event.</a:t>
                      </a:r>
                    </a:p>
                  </a:txBody>
                  <a:tcPr marL="114300" marR="114300" marT="0" marB="0"/>
                </a:tc>
                <a:extLst>
                  <a:ext uri="{0D108BD9-81ED-4DB2-BD59-A6C34878D82A}">
                    <a16:rowId xmlns:a16="http://schemas.microsoft.com/office/drawing/2014/main" val="2100315152"/>
                  </a:ext>
                </a:extLst>
              </a:tr>
            </a:tbl>
          </a:graphicData>
        </a:graphic>
      </p:graphicFrame>
      <p:graphicFrame>
        <p:nvGraphicFramePr>
          <p:cNvPr id="5" name="Table 4">
            <a:extLst>
              <a:ext uri="{FF2B5EF4-FFF2-40B4-BE49-F238E27FC236}">
                <a16:creationId xmlns:a16="http://schemas.microsoft.com/office/drawing/2014/main" id="{33DFF4D5-A92B-FED1-C442-C8CF29A683B9}"/>
              </a:ext>
            </a:extLst>
          </p:cNvPr>
          <p:cNvGraphicFramePr>
            <a:graphicFrameLocks noGrp="1"/>
          </p:cNvGraphicFramePr>
          <p:nvPr>
            <p:extLst>
              <p:ext uri="{D42A27DB-BD31-4B8C-83A1-F6EECF244321}">
                <p14:modId xmlns:p14="http://schemas.microsoft.com/office/powerpoint/2010/main" val="744045626"/>
              </p:ext>
            </p:extLst>
          </p:nvPr>
        </p:nvGraphicFramePr>
        <p:xfrm>
          <a:off x="339129" y="4319922"/>
          <a:ext cx="5811882" cy="1814132"/>
        </p:xfrm>
        <a:graphic>
          <a:graphicData uri="http://schemas.openxmlformats.org/drawingml/2006/table">
            <a:tbl>
              <a:tblPr>
                <a:tableStyleId>{5C22544A-7EE6-4342-B048-85BDC9FD1C3A}</a:tableStyleId>
              </a:tblPr>
              <a:tblGrid>
                <a:gridCol w="5811882">
                  <a:extLst>
                    <a:ext uri="{9D8B030D-6E8A-4147-A177-3AD203B41FA5}">
                      <a16:colId xmlns:a16="http://schemas.microsoft.com/office/drawing/2014/main" val="358395607"/>
                    </a:ext>
                  </a:extLst>
                </a:gridCol>
              </a:tblGrid>
              <a:tr h="817332">
                <a:tc>
                  <a:txBody>
                    <a:bodyPr/>
                    <a:lstStyle/>
                    <a:p>
                      <a:pPr marL="342900" lvl="0" indent="-342900" algn="l">
                        <a:lnSpc>
                          <a:spcPct val="107000"/>
                        </a:lnSpc>
                        <a:buFont typeface="Symbol" panose="05050102010706020507" pitchFamily="18" charset="2"/>
                        <a:buChar char=""/>
                      </a:pPr>
                      <a:r>
                        <a:rPr lang="en-GB" sz="1600" dirty="0">
                          <a:effectLst/>
                        </a:rPr>
                        <a:t>To perform 9 key shapes. </a:t>
                      </a:r>
                    </a:p>
                    <a:p>
                      <a:pPr marL="342900" lvl="0" indent="-342900" algn="l">
                        <a:lnSpc>
                          <a:spcPct val="107000"/>
                        </a:lnSpc>
                        <a:buFont typeface="Symbol" panose="05050102010706020507" pitchFamily="18" charset="2"/>
                        <a:buChar char=""/>
                      </a:pPr>
                      <a:r>
                        <a:rPr lang="en-GB" sz="1600" dirty="0">
                          <a:effectLst/>
                        </a:rPr>
                        <a:t>To create sequences of movements, shapes, balances, and rolls.</a:t>
                      </a:r>
                    </a:p>
                    <a:p>
                      <a:pPr marL="342900" lvl="0" indent="-342900" algn="l">
                        <a:lnSpc>
                          <a:spcPct val="107000"/>
                        </a:lnSpc>
                        <a:buFont typeface="Symbol" panose="05050102010706020507" pitchFamily="18" charset="2"/>
                        <a:buChar char=""/>
                      </a:pPr>
                      <a:r>
                        <a:rPr lang="en-GB" sz="1600" dirty="0">
                          <a:effectLst/>
                        </a:rPr>
                        <a:t>To travel using different body parts. </a:t>
                      </a:r>
                    </a:p>
                    <a:p>
                      <a:pPr marL="342900" lvl="0" indent="-342900" algn="l">
                        <a:lnSpc>
                          <a:spcPct val="107000"/>
                        </a:lnSpc>
                        <a:buFont typeface="Symbol" panose="05050102010706020507" pitchFamily="18" charset="2"/>
                        <a:buChar char=""/>
                      </a:pPr>
                      <a:r>
                        <a:rPr lang="en-GB" sz="1600" dirty="0">
                          <a:effectLst/>
                        </a:rPr>
                        <a:t>To work with others mirroring and cannoning.</a:t>
                      </a:r>
                    </a:p>
                    <a:p>
                      <a:pPr marL="342900" lvl="0" indent="-342900" algn="l">
                        <a:lnSpc>
                          <a:spcPct val="107000"/>
                        </a:lnSpc>
                        <a:buFont typeface="Symbol" panose="05050102010706020507" pitchFamily="18" charset="2"/>
                        <a:buChar char=""/>
                      </a:pPr>
                      <a:r>
                        <a:rPr lang="en-GB" sz="1600" dirty="0">
                          <a:effectLst/>
                        </a:rPr>
                        <a:t>To travel on different levels at different speeds. </a:t>
                      </a:r>
                    </a:p>
                    <a:p>
                      <a:pPr marL="342900" lvl="0" indent="-342900" algn="l">
                        <a:lnSpc>
                          <a:spcPct val="107000"/>
                        </a:lnSpc>
                        <a:buFont typeface="Symbol" panose="05050102010706020507" pitchFamily="18" charset="2"/>
                        <a:buChar char=""/>
                      </a:pPr>
                      <a:r>
                        <a:rPr lang="en-GB" sz="1600" dirty="0">
                          <a:effectLst/>
                        </a:rPr>
                        <a:t>To perform in front of others.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2100315152"/>
                  </a:ext>
                </a:extLst>
              </a:tr>
            </a:tbl>
          </a:graphicData>
        </a:graphic>
      </p:graphicFrame>
    </p:spTree>
    <p:extLst>
      <p:ext uri="{BB962C8B-B14F-4D97-AF65-F5344CB8AC3E}">
        <p14:creationId xmlns:p14="http://schemas.microsoft.com/office/powerpoint/2010/main" val="156586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407EB6-30AF-11CD-7CC7-A542988CB7E2}"/>
            </a:ext>
          </a:extLst>
        </p:cNvPr>
        <p:cNvGrpSpPr/>
        <p:nvPr/>
      </p:nvGrpSpPr>
      <p:grpSpPr>
        <a:xfrm>
          <a:off x="0" y="0"/>
          <a:ext cx="0" cy="0"/>
          <a:chOff x="0" y="0"/>
          <a:chExt cx="0" cy="0"/>
        </a:xfrm>
      </p:grpSpPr>
      <p:sp useBgFill="1">
        <p:nvSpPr>
          <p:cNvPr id="761" name="Rectangle 760">
            <a:extLst>
              <a:ext uri="{FF2B5EF4-FFF2-40B4-BE49-F238E27FC236}">
                <a16:creationId xmlns:a16="http://schemas.microsoft.com/office/drawing/2014/main" id="{35E9E601-F5B9-FEB6-263F-640AD01DF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63" name="Freeform: Shape 762">
            <a:extLst>
              <a:ext uri="{FF2B5EF4-FFF2-40B4-BE49-F238E27FC236}">
                <a16:creationId xmlns:a16="http://schemas.microsoft.com/office/drawing/2014/main" id="{5E682E2B-F0DC-F6FA-3095-E835A746F8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80BD"/>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06D68201-7DA9-A7E9-47D2-98CAF3309B23}"/>
              </a:ext>
            </a:extLst>
          </p:cNvPr>
          <p:cNvSpPr txBox="1">
            <a:spLocks noGrp="1" noRot="1" noMove="1" noResize="1" noEditPoints="1" noAdjustHandles="1" noChangeArrowheads="1" noChangeShapeType="1"/>
          </p:cNvSpPr>
          <p:nvPr/>
        </p:nvSpPr>
        <p:spPr>
          <a:xfrm>
            <a:off x="2232252" y="292656"/>
            <a:ext cx="4463623" cy="657498"/>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all" spc="1500" normalizeH="0" baseline="0" noProof="0" dirty="0">
                <a:ln>
                  <a:noFill/>
                </a:ln>
                <a:solidFill>
                  <a:prstClr val="black"/>
                </a:solidFill>
                <a:effectLst/>
                <a:uLnTx/>
                <a:uFillTx/>
                <a:latin typeface="Avenir Next LT Pro"/>
                <a:ea typeface="+mj-ea"/>
                <a:cs typeface="+mj-cs"/>
              </a:rPr>
              <a:t>ART</a:t>
            </a:r>
          </a:p>
        </p:txBody>
      </p:sp>
      <p:sp>
        <p:nvSpPr>
          <p:cNvPr id="765" name="Freeform: Shape 764">
            <a:extLst>
              <a:ext uri="{FF2B5EF4-FFF2-40B4-BE49-F238E27FC236}">
                <a16:creationId xmlns:a16="http://schemas.microsoft.com/office/drawing/2014/main" id="{B305EAA4-0BCF-5A7F-C420-43D827487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767" name="Freeform: Shape 766">
            <a:extLst>
              <a:ext uri="{FF2B5EF4-FFF2-40B4-BE49-F238E27FC236}">
                <a16:creationId xmlns:a16="http://schemas.microsoft.com/office/drawing/2014/main" id="{5171B185-6A13-D989-A2E9-9BC9671A3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3" name="TextBox 2">
            <a:extLst>
              <a:ext uri="{FF2B5EF4-FFF2-40B4-BE49-F238E27FC236}">
                <a16:creationId xmlns:a16="http://schemas.microsoft.com/office/drawing/2014/main" id="{4F011B0B-2AC7-49F5-AAE4-496CFA6DBF4C}"/>
              </a:ext>
            </a:extLst>
          </p:cNvPr>
          <p:cNvSpPr txBox="1"/>
          <p:nvPr/>
        </p:nvSpPr>
        <p:spPr>
          <a:xfrm>
            <a:off x="442576" y="1180948"/>
            <a:ext cx="6264615" cy="1027292"/>
          </a:xfrm>
          <a:prstGeom prst="rect">
            <a:avLst/>
          </a:prstGeom>
        </p:spPr>
        <p:txBody>
          <a:bodyPr vert="horz" lIns="91440" tIns="45720" rIns="91440" bIns="45720" rtlCol="0" anchor="t">
            <a:noAutofit/>
          </a:bodyPr>
          <a:lstStyle/>
          <a:p>
            <a:pPr>
              <a:lnSpc>
                <a:spcPct val="90000"/>
              </a:lnSpc>
              <a:spcAft>
                <a:spcPts val="600"/>
              </a:spcAft>
              <a:defRPr/>
            </a:pPr>
            <a:r>
              <a:rPr lang="en-US" dirty="0"/>
              <a:t>We will be</a:t>
            </a:r>
            <a:r>
              <a:rPr lang="en-GB" dirty="0"/>
              <a:t> creating a 3D clay mask in the style of the Edo ethnic group of Benin</a:t>
            </a:r>
            <a:r>
              <a:rPr lang="en-US" dirty="0"/>
              <a:t>  .</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769" name="Freeform: Shape 768">
            <a:extLst>
              <a:ext uri="{FF2B5EF4-FFF2-40B4-BE49-F238E27FC236}">
                <a16:creationId xmlns:a16="http://schemas.microsoft.com/office/drawing/2014/main" id="{DFC8CDEB-88E8-9B67-C5B0-0A06C4B5E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80BD"/>
              </a:solidFill>
              <a:effectLst/>
              <a:uLnTx/>
              <a:uFillTx/>
              <a:latin typeface="Avenir Next LT Pro"/>
              <a:ea typeface="+mn-ea"/>
              <a:cs typeface="+mn-cs"/>
            </a:endParaRPr>
          </a:p>
        </p:txBody>
      </p:sp>
      <p:sp>
        <p:nvSpPr>
          <p:cNvPr id="771" name="Freeform: Shape 770">
            <a:extLst>
              <a:ext uri="{FF2B5EF4-FFF2-40B4-BE49-F238E27FC236}">
                <a16:creationId xmlns:a16="http://schemas.microsoft.com/office/drawing/2014/main" id="{2268B170-365A-BD2E-BABA-97317E4F1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73" name="Freeform: Shape 772">
            <a:extLst>
              <a:ext uri="{FF2B5EF4-FFF2-40B4-BE49-F238E27FC236}">
                <a16:creationId xmlns:a16="http://schemas.microsoft.com/office/drawing/2014/main" id="{885602A4-DFFF-833D-8DB8-0F1B8EF850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grpSp>
        <p:nvGrpSpPr>
          <p:cNvPr id="775" name="Graphic 185">
            <a:extLst>
              <a:ext uri="{FF2B5EF4-FFF2-40B4-BE49-F238E27FC236}">
                <a16:creationId xmlns:a16="http://schemas.microsoft.com/office/drawing/2014/main" id="{B524AEBF-B6F4-80F2-9B03-A10274B0DF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776" name="Freeform: Shape 775">
              <a:extLst>
                <a:ext uri="{FF2B5EF4-FFF2-40B4-BE49-F238E27FC236}">
                  <a16:creationId xmlns:a16="http://schemas.microsoft.com/office/drawing/2014/main" id="{A318507A-6B09-7D6A-A79B-B987A0EC6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777" name="Freeform: Shape 776">
              <a:extLst>
                <a:ext uri="{FF2B5EF4-FFF2-40B4-BE49-F238E27FC236}">
                  <a16:creationId xmlns:a16="http://schemas.microsoft.com/office/drawing/2014/main" id="{487FC0D6-5F61-D4A1-33E8-0324B25275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778" name="Freeform: Shape 777">
              <a:extLst>
                <a:ext uri="{FF2B5EF4-FFF2-40B4-BE49-F238E27FC236}">
                  <a16:creationId xmlns:a16="http://schemas.microsoft.com/office/drawing/2014/main" id="{4F4A8002-44F0-F272-1B91-981A4AE02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779" name="Freeform: Shape 778">
              <a:extLst>
                <a:ext uri="{FF2B5EF4-FFF2-40B4-BE49-F238E27FC236}">
                  <a16:creationId xmlns:a16="http://schemas.microsoft.com/office/drawing/2014/main" id="{BAD0AF8D-E6D1-65ED-4008-36942BC37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780" name="Freeform: Shape 779">
              <a:extLst>
                <a:ext uri="{FF2B5EF4-FFF2-40B4-BE49-F238E27FC236}">
                  <a16:creationId xmlns:a16="http://schemas.microsoft.com/office/drawing/2014/main" id="{81E0E71F-2E80-1093-C0FF-9FE4604066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grpSp>
      <p:graphicFrame>
        <p:nvGraphicFramePr>
          <p:cNvPr id="5" name="Table 4">
            <a:extLst>
              <a:ext uri="{FF2B5EF4-FFF2-40B4-BE49-F238E27FC236}">
                <a16:creationId xmlns:a16="http://schemas.microsoft.com/office/drawing/2014/main" id="{E796146D-A7A9-47DD-4668-90970FAF8BFB}"/>
              </a:ext>
            </a:extLst>
          </p:cNvPr>
          <p:cNvGraphicFramePr>
            <a:graphicFrameLocks noGrp="1"/>
          </p:cNvGraphicFramePr>
          <p:nvPr>
            <p:extLst>
              <p:ext uri="{D42A27DB-BD31-4B8C-83A1-F6EECF244321}">
                <p14:modId xmlns:p14="http://schemas.microsoft.com/office/powerpoint/2010/main" val="3713383478"/>
              </p:ext>
            </p:extLst>
          </p:nvPr>
        </p:nvGraphicFramePr>
        <p:xfrm>
          <a:off x="452816" y="2458275"/>
          <a:ext cx="5811882" cy="3840480"/>
        </p:xfrm>
        <a:graphic>
          <a:graphicData uri="http://schemas.openxmlformats.org/drawingml/2006/table">
            <a:tbl>
              <a:tblPr>
                <a:tableStyleId>{5C22544A-7EE6-4342-B048-85BDC9FD1C3A}</a:tableStyleId>
              </a:tblPr>
              <a:tblGrid>
                <a:gridCol w="5811882">
                  <a:extLst>
                    <a:ext uri="{9D8B030D-6E8A-4147-A177-3AD203B41FA5}">
                      <a16:colId xmlns:a16="http://schemas.microsoft.com/office/drawing/2014/main" val="358395607"/>
                    </a:ext>
                  </a:extLst>
                </a:gridCol>
              </a:tblGrid>
              <a:tr h="3761772">
                <a:tc>
                  <a:txBody>
                    <a:bodyPr/>
                    <a:lstStyle/>
                    <a:p>
                      <a:pPr rtl="0" fontAlgn="base"/>
                      <a:r>
                        <a:rPr lang="en-GB" sz="1800" b="0" i="0" kern="1200" dirty="0">
                          <a:solidFill>
                            <a:schemeClr val="dk1"/>
                          </a:solidFill>
                          <a:effectLst/>
                          <a:latin typeface="+mn-lt"/>
                          <a:ea typeface="+mn-ea"/>
                          <a:cs typeface="+mn-cs"/>
                        </a:rPr>
                        <a:t>Children will be able to: </a:t>
                      </a:r>
                    </a:p>
                    <a:p>
                      <a:pPr rtl="0" fontAlgn="base"/>
                      <a:r>
                        <a:rPr lang="en-GB" sz="1800" b="0" i="0" kern="1200" dirty="0">
                          <a:solidFill>
                            <a:schemeClr val="dk1"/>
                          </a:solidFill>
                          <a:effectLst/>
                          <a:latin typeface="+mn-lt"/>
                          <a:ea typeface="+mn-ea"/>
                          <a:cs typeface="+mn-cs"/>
                        </a:rPr>
                        <a:t> </a:t>
                      </a:r>
                    </a:p>
                    <a:p>
                      <a:pPr rtl="0" fontAlgn="base"/>
                      <a:r>
                        <a:rPr lang="en-GB" sz="1800" b="1" i="0" kern="1200" dirty="0">
                          <a:solidFill>
                            <a:schemeClr val="dk1"/>
                          </a:solidFill>
                          <a:effectLst/>
                          <a:latin typeface="+mn-lt"/>
                          <a:ea typeface="+mn-ea"/>
                          <a:cs typeface="+mn-cs"/>
                        </a:rPr>
                        <a:t>Drawing</a:t>
                      </a:r>
                      <a:r>
                        <a:rPr lang="en-GB" sz="1800" b="0" i="0" kern="1200" dirty="0">
                          <a:solidFill>
                            <a:schemeClr val="dk1"/>
                          </a:solidFill>
                          <a:effectLst/>
                          <a:latin typeface="+mn-lt"/>
                          <a:ea typeface="+mn-ea"/>
                          <a:cs typeface="+mn-cs"/>
                        </a:rPr>
                        <a:t> </a:t>
                      </a:r>
                    </a:p>
                    <a:p>
                      <a:pPr rtl="0" fontAlgn="base"/>
                      <a:r>
                        <a:rPr lang="en-GB" sz="1800" b="0" i="0" kern="1200" dirty="0">
                          <a:solidFill>
                            <a:schemeClr val="dk1"/>
                          </a:solidFill>
                          <a:effectLst/>
                          <a:latin typeface="+mn-lt"/>
                          <a:ea typeface="+mn-ea"/>
                          <a:cs typeface="+mn-cs"/>
                        </a:rPr>
                        <a:t>Create a paper template of a final design </a:t>
                      </a:r>
                    </a:p>
                    <a:p>
                      <a:pPr rtl="0" fontAlgn="base"/>
                      <a:r>
                        <a:rPr lang="en-GB" sz="1800" b="0" i="0" kern="1200" dirty="0">
                          <a:solidFill>
                            <a:schemeClr val="dk1"/>
                          </a:solidFill>
                          <a:effectLst/>
                          <a:latin typeface="+mn-lt"/>
                          <a:ea typeface="+mn-ea"/>
                          <a:cs typeface="+mn-cs"/>
                        </a:rPr>
                        <a:t>Use combinations of line and pattern to create a design </a:t>
                      </a:r>
                    </a:p>
                    <a:p>
                      <a:pPr rtl="0" fontAlgn="base"/>
                      <a:r>
                        <a:rPr lang="en-GB" sz="1800" b="0" i="0" kern="1200" dirty="0">
                          <a:solidFill>
                            <a:schemeClr val="dk1"/>
                          </a:solidFill>
                          <a:effectLst/>
                          <a:latin typeface="+mn-lt"/>
                          <a:ea typeface="+mn-ea"/>
                          <a:cs typeface="+mn-cs"/>
                        </a:rPr>
                        <a:t>Annotate studies with likes, styles, materials </a:t>
                      </a:r>
                    </a:p>
                    <a:p>
                      <a:pPr rtl="0" fontAlgn="base"/>
                      <a:r>
                        <a:rPr lang="en-GB" sz="1800" b="1" i="0" kern="1200" dirty="0">
                          <a:solidFill>
                            <a:schemeClr val="dk1"/>
                          </a:solidFill>
                          <a:effectLst/>
                          <a:latin typeface="+mn-lt"/>
                          <a:ea typeface="+mn-ea"/>
                          <a:cs typeface="+mn-cs"/>
                        </a:rPr>
                        <a:t>Clay mask</a:t>
                      </a:r>
                      <a:r>
                        <a:rPr lang="en-GB" sz="1800" b="0" i="0" kern="1200" dirty="0">
                          <a:solidFill>
                            <a:schemeClr val="dk1"/>
                          </a:solidFill>
                          <a:effectLst/>
                          <a:latin typeface="+mn-lt"/>
                          <a:ea typeface="+mn-ea"/>
                          <a:cs typeface="+mn-cs"/>
                        </a:rPr>
                        <a:t> </a:t>
                      </a:r>
                    </a:p>
                    <a:p>
                      <a:pPr rtl="0" fontAlgn="base"/>
                      <a:r>
                        <a:rPr lang="en-GB" sz="1800" b="0" i="0" kern="1200" dirty="0">
                          <a:solidFill>
                            <a:schemeClr val="dk1"/>
                          </a:solidFill>
                          <a:effectLst/>
                          <a:latin typeface="+mn-lt"/>
                          <a:ea typeface="+mn-ea"/>
                          <a:cs typeface="+mn-cs"/>
                        </a:rPr>
                        <a:t>Roll out a consistent thickness of clay </a:t>
                      </a:r>
                    </a:p>
                    <a:p>
                      <a:pPr rtl="0" fontAlgn="base"/>
                      <a:r>
                        <a:rPr lang="en-GB" sz="1800" b="0" i="0" kern="1200" dirty="0">
                          <a:solidFill>
                            <a:schemeClr val="dk1"/>
                          </a:solidFill>
                          <a:effectLst/>
                          <a:latin typeface="+mn-lt"/>
                          <a:ea typeface="+mn-ea"/>
                          <a:cs typeface="+mn-cs"/>
                        </a:rPr>
                        <a:t>Use large tools to create a curved shape </a:t>
                      </a:r>
                    </a:p>
                    <a:p>
                      <a:pPr rtl="0" fontAlgn="base"/>
                      <a:r>
                        <a:rPr lang="en-GB" sz="1800" b="0" i="0" kern="1200" dirty="0">
                          <a:solidFill>
                            <a:schemeClr val="dk1"/>
                          </a:solidFill>
                          <a:effectLst/>
                          <a:latin typeface="+mn-lt"/>
                          <a:ea typeface="+mn-ea"/>
                          <a:cs typeface="+mn-cs"/>
                        </a:rPr>
                        <a:t>Select tools to cut and shape a material as desired </a:t>
                      </a:r>
                    </a:p>
                    <a:p>
                      <a:pPr rtl="0" fontAlgn="base"/>
                      <a:r>
                        <a:rPr lang="en-GB" sz="1800" b="0" i="0" kern="1200" dirty="0">
                          <a:solidFill>
                            <a:schemeClr val="dk1"/>
                          </a:solidFill>
                          <a:effectLst/>
                          <a:latin typeface="+mn-lt"/>
                          <a:ea typeface="+mn-ea"/>
                          <a:cs typeface="+mn-cs"/>
                        </a:rPr>
                        <a:t>Create extra features from separate pieces of clay </a:t>
                      </a:r>
                    </a:p>
                    <a:p>
                      <a:pPr rtl="0" fontAlgn="base"/>
                      <a:r>
                        <a:rPr lang="en-GB" sz="1800" b="0" i="0" kern="1200" dirty="0">
                          <a:solidFill>
                            <a:schemeClr val="dk1"/>
                          </a:solidFill>
                          <a:effectLst/>
                          <a:latin typeface="+mn-lt"/>
                          <a:ea typeface="+mn-ea"/>
                          <a:cs typeface="+mn-cs"/>
                        </a:rPr>
                        <a:t>Add features to the main art piece using slip </a:t>
                      </a:r>
                    </a:p>
                    <a:p>
                      <a:pPr rtl="0" fontAlgn="base"/>
                      <a:r>
                        <a:rPr lang="en-GB" sz="1800" b="0" i="0" kern="1200" dirty="0">
                          <a:solidFill>
                            <a:schemeClr val="dk1"/>
                          </a:solidFill>
                          <a:effectLst/>
                          <a:latin typeface="+mn-lt"/>
                          <a:ea typeface="+mn-ea"/>
                          <a:cs typeface="+mn-cs"/>
                        </a:rPr>
                        <a:t>Persevere when work becomes challenging </a:t>
                      </a:r>
                    </a:p>
                  </a:txBody>
                  <a:tcPr marL="114300" marR="114300" marT="0" marB="0"/>
                </a:tc>
                <a:extLst>
                  <a:ext uri="{0D108BD9-81ED-4DB2-BD59-A6C34878D82A}">
                    <a16:rowId xmlns:a16="http://schemas.microsoft.com/office/drawing/2014/main" val="2100315152"/>
                  </a:ext>
                </a:extLst>
              </a:tr>
            </a:tbl>
          </a:graphicData>
        </a:graphic>
      </p:graphicFrame>
      <p:pic>
        <p:nvPicPr>
          <p:cNvPr id="6" name="Picture 5">
            <a:extLst>
              <a:ext uri="{FF2B5EF4-FFF2-40B4-BE49-F238E27FC236}">
                <a16:creationId xmlns:a16="http://schemas.microsoft.com/office/drawing/2014/main" id="{0E36CE63-A622-C809-A310-D228A145DCB1}"/>
              </a:ext>
            </a:extLst>
          </p:cNvPr>
          <p:cNvPicPr>
            <a:picLocks noChangeAspect="1"/>
          </p:cNvPicPr>
          <p:nvPr/>
        </p:nvPicPr>
        <p:blipFill>
          <a:blip r:embed="rId2"/>
          <a:stretch>
            <a:fillRect/>
          </a:stretch>
        </p:blipFill>
        <p:spPr>
          <a:xfrm>
            <a:off x="7630287" y="1309687"/>
            <a:ext cx="3143250" cy="42386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9969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566C92-E0F4-ECD2-164B-D0C490B282AE}"/>
            </a:ext>
          </a:extLst>
        </p:cNvPr>
        <p:cNvGrpSpPr/>
        <p:nvPr/>
      </p:nvGrpSpPr>
      <p:grpSpPr>
        <a:xfrm>
          <a:off x="0" y="0"/>
          <a:ext cx="0" cy="0"/>
          <a:chOff x="0" y="0"/>
          <a:chExt cx="0" cy="0"/>
        </a:xfrm>
      </p:grpSpPr>
      <p:sp useBgFill="1">
        <p:nvSpPr>
          <p:cNvPr id="761" name="Rectangle 760">
            <a:extLst>
              <a:ext uri="{FF2B5EF4-FFF2-40B4-BE49-F238E27FC236}">
                <a16:creationId xmlns:a16="http://schemas.microsoft.com/office/drawing/2014/main" id="{8C3E6714-AB84-E224-4C8E-FC06AF6F62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63" name="Freeform: Shape 762">
            <a:extLst>
              <a:ext uri="{FF2B5EF4-FFF2-40B4-BE49-F238E27FC236}">
                <a16:creationId xmlns:a16="http://schemas.microsoft.com/office/drawing/2014/main" id="{42A59822-EEAA-3413-9120-A1BBDF121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80BD"/>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0AA16EB3-1CA9-3DB2-CB2D-727E80C1B483}"/>
              </a:ext>
            </a:extLst>
          </p:cNvPr>
          <p:cNvSpPr txBox="1">
            <a:spLocks noGrp="1" noRot="1" noMove="1" noResize="1" noEditPoints="1" noAdjustHandles="1" noChangeArrowheads="1" noChangeShapeType="1"/>
          </p:cNvSpPr>
          <p:nvPr/>
        </p:nvSpPr>
        <p:spPr>
          <a:xfrm>
            <a:off x="2232252" y="292656"/>
            <a:ext cx="4463623" cy="657498"/>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all" spc="1500" normalizeH="0" baseline="0" noProof="0" dirty="0">
                <a:ln>
                  <a:noFill/>
                </a:ln>
                <a:solidFill>
                  <a:prstClr val="black"/>
                </a:solidFill>
                <a:effectLst/>
                <a:uLnTx/>
                <a:uFillTx/>
                <a:latin typeface="Avenir Next LT Pro"/>
                <a:ea typeface="+mj-ea"/>
                <a:cs typeface="+mj-cs"/>
              </a:rPr>
              <a:t>music</a:t>
            </a:r>
          </a:p>
        </p:txBody>
      </p:sp>
      <p:sp>
        <p:nvSpPr>
          <p:cNvPr id="765" name="Freeform: Shape 764">
            <a:extLst>
              <a:ext uri="{FF2B5EF4-FFF2-40B4-BE49-F238E27FC236}">
                <a16:creationId xmlns:a16="http://schemas.microsoft.com/office/drawing/2014/main" id="{F8157156-2389-E0DD-1AF0-757248DCD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767" name="Freeform: Shape 766">
            <a:extLst>
              <a:ext uri="{FF2B5EF4-FFF2-40B4-BE49-F238E27FC236}">
                <a16:creationId xmlns:a16="http://schemas.microsoft.com/office/drawing/2014/main" id="{72502955-C1F1-C640-73F1-D0B1764D2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3" name="TextBox 2">
            <a:extLst>
              <a:ext uri="{FF2B5EF4-FFF2-40B4-BE49-F238E27FC236}">
                <a16:creationId xmlns:a16="http://schemas.microsoft.com/office/drawing/2014/main" id="{24059F12-7A30-EEAB-7687-11453B6AD6F6}"/>
              </a:ext>
            </a:extLst>
          </p:cNvPr>
          <p:cNvSpPr txBox="1"/>
          <p:nvPr/>
        </p:nvSpPr>
        <p:spPr>
          <a:xfrm>
            <a:off x="493462" y="1154860"/>
            <a:ext cx="6264615" cy="1027292"/>
          </a:xfrm>
          <a:prstGeom prst="rect">
            <a:avLst/>
          </a:prstGeom>
        </p:spPr>
        <p:txBody>
          <a:bodyPr vert="horz" lIns="91440" tIns="45720" rIns="91440" bIns="45720" rtlCol="0" anchor="t">
            <a:noAutofit/>
          </a:bodyPr>
          <a:lstStyle/>
          <a:p>
            <a:pPr>
              <a:lnSpc>
                <a:spcPct val="90000"/>
              </a:lnSpc>
              <a:spcAft>
                <a:spcPts val="600"/>
              </a:spcAft>
              <a:defRPr/>
            </a:pPr>
            <a:r>
              <a:rPr kumimoji="0" lang="en-US" i="0" u="none" strike="noStrike" kern="1200" cap="none" spc="0" normalizeH="0" baseline="0" noProof="0" dirty="0">
                <a:ln>
                  <a:noFill/>
                </a:ln>
                <a:solidFill>
                  <a:prstClr val="black"/>
                </a:solidFill>
                <a:effectLst/>
                <a:uLnTx/>
                <a:uFillTx/>
                <a:latin typeface="Tw Cen MT" panose="020B0602020104020603" pitchFamily="34" charset="0"/>
              </a:rPr>
              <a:t>We </a:t>
            </a:r>
            <a:r>
              <a:rPr lang="en-US" dirty="0">
                <a:solidFill>
                  <a:prstClr val="black"/>
                </a:solidFill>
                <a:latin typeface="Tw Cen MT" panose="020B0602020104020603" pitchFamily="34" charset="0"/>
              </a:rPr>
              <a:t>will be learning about </a:t>
            </a:r>
            <a:r>
              <a:rPr lang="en-GB" dirty="0">
                <a:latin typeface="Tw Cen MT" panose="020B0602020104020603" pitchFamily="34" charset="0"/>
              </a:rPr>
              <a:t>during the unit, pupils will learn to sing and play the song, develop technical skills on tuned percussion, and experience playing in a class band. </a:t>
            </a:r>
            <a:endParaRPr lang="en-US" dirty="0">
              <a:latin typeface="Tw Cen MT" panose="020B0602020104020603"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769" name="Freeform: Shape 768">
            <a:extLst>
              <a:ext uri="{FF2B5EF4-FFF2-40B4-BE49-F238E27FC236}">
                <a16:creationId xmlns:a16="http://schemas.microsoft.com/office/drawing/2014/main" id="{AE5FDF75-E99B-0864-E559-57618AEE1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80BD"/>
              </a:solidFill>
              <a:effectLst/>
              <a:uLnTx/>
              <a:uFillTx/>
              <a:latin typeface="Avenir Next LT Pro"/>
              <a:ea typeface="+mn-ea"/>
              <a:cs typeface="+mn-cs"/>
            </a:endParaRPr>
          </a:p>
        </p:txBody>
      </p:sp>
      <p:sp>
        <p:nvSpPr>
          <p:cNvPr id="771" name="Freeform: Shape 770">
            <a:extLst>
              <a:ext uri="{FF2B5EF4-FFF2-40B4-BE49-F238E27FC236}">
                <a16:creationId xmlns:a16="http://schemas.microsoft.com/office/drawing/2014/main" id="{F81FEFA1-C0CE-3D30-EF26-4502C2BAF9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73" name="Freeform: Shape 772">
            <a:extLst>
              <a:ext uri="{FF2B5EF4-FFF2-40B4-BE49-F238E27FC236}">
                <a16:creationId xmlns:a16="http://schemas.microsoft.com/office/drawing/2014/main" id="{FC3182A9-D37E-47D4-E2E6-92058CF81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grpSp>
        <p:nvGrpSpPr>
          <p:cNvPr id="775" name="Graphic 185">
            <a:extLst>
              <a:ext uri="{FF2B5EF4-FFF2-40B4-BE49-F238E27FC236}">
                <a16:creationId xmlns:a16="http://schemas.microsoft.com/office/drawing/2014/main" id="{803A7F6C-FB86-950A-DF83-6BCEF8C709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776" name="Freeform: Shape 775">
              <a:extLst>
                <a:ext uri="{FF2B5EF4-FFF2-40B4-BE49-F238E27FC236}">
                  <a16:creationId xmlns:a16="http://schemas.microsoft.com/office/drawing/2014/main" id="{6AA375F5-F56C-43CD-F19D-9F37B1CDC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777" name="Freeform: Shape 776">
              <a:extLst>
                <a:ext uri="{FF2B5EF4-FFF2-40B4-BE49-F238E27FC236}">
                  <a16:creationId xmlns:a16="http://schemas.microsoft.com/office/drawing/2014/main" id="{5251F2C2-C41A-BACD-6674-8C90766CE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778" name="Freeform: Shape 777">
              <a:extLst>
                <a:ext uri="{FF2B5EF4-FFF2-40B4-BE49-F238E27FC236}">
                  <a16:creationId xmlns:a16="http://schemas.microsoft.com/office/drawing/2014/main" id="{F6920C48-EFFB-A8F8-CDD2-D0180E91E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779" name="Freeform: Shape 778">
              <a:extLst>
                <a:ext uri="{FF2B5EF4-FFF2-40B4-BE49-F238E27FC236}">
                  <a16:creationId xmlns:a16="http://schemas.microsoft.com/office/drawing/2014/main" id="{0B85742B-A850-90B7-641C-2CF7E736A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780" name="Freeform: Shape 779">
              <a:extLst>
                <a:ext uri="{FF2B5EF4-FFF2-40B4-BE49-F238E27FC236}">
                  <a16:creationId xmlns:a16="http://schemas.microsoft.com/office/drawing/2014/main" id="{BD7DFEE1-355F-2DE9-5285-F6E6DCED4E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grpSp>
      <p:graphicFrame>
        <p:nvGraphicFramePr>
          <p:cNvPr id="5" name="Table 4">
            <a:extLst>
              <a:ext uri="{FF2B5EF4-FFF2-40B4-BE49-F238E27FC236}">
                <a16:creationId xmlns:a16="http://schemas.microsoft.com/office/drawing/2014/main" id="{8A5C5EC8-BD89-6D7E-649E-543D29415534}"/>
              </a:ext>
            </a:extLst>
          </p:cNvPr>
          <p:cNvGraphicFramePr>
            <a:graphicFrameLocks noGrp="1"/>
          </p:cNvGraphicFramePr>
          <p:nvPr>
            <p:extLst>
              <p:ext uri="{D42A27DB-BD31-4B8C-83A1-F6EECF244321}">
                <p14:modId xmlns:p14="http://schemas.microsoft.com/office/powerpoint/2010/main" val="1733648588"/>
              </p:ext>
            </p:extLst>
          </p:nvPr>
        </p:nvGraphicFramePr>
        <p:xfrm>
          <a:off x="883993" y="2326842"/>
          <a:ext cx="5811882" cy="4304032"/>
        </p:xfrm>
        <a:graphic>
          <a:graphicData uri="http://schemas.openxmlformats.org/drawingml/2006/table">
            <a:tbl>
              <a:tblPr>
                <a:tableStyleId>{5C22544A-7EE6-4342-B048-85BDC9FD1C3A}</a:tableStyleId>
              </a:tblPr>
              <a:tblGrid>
                <a:gridCol w="5811882">
                  <a:extLst>
                    <a:ext uri="{9D8B030D-6E8A-4147-A177-3AD203B41FA5}">
                      <a16:colId xmlns:a16="http://schemas.microsoft.com/office/drawing/2014/main" val="358395607"/>
                    </a:ext>
                  </a:extLst>
                </a:gridCol>
              </a:tblGrid>
              <a:tr h="4304032">
                <a:tc>
                  <a:txBody>
                    <a:bodyPr/>
                    <a:lstStyle/>
                    <a:p>
                      <a:pPr marL="0" lvl="0" indent="0" algn="l">
                        <a:lnSpc>
                          <a:spcPct val="107000"/>
                        </a:lnSpc>
                        <a:buClr>
                          <a:srgbClr val="000000"/>
                        </a:buClr>
                        <a:buFont typeface="Symbol,Sans-Serif" panose="05050102010706020507" pitchFamily="18" charset="2"/>
                        <a:buNone/>
                      </a:pPr>
                      <a:r>
                        <a:rPr lang="en-GB" dirty="0"/>
                        <a:t>Playing and singing activity is supported by listening to range of music in a folk and folk-rock style, comparing different artists’ styles.</a:t>
                      </a:r>
                    </a:p>
                    <a:p>
                      <a:pPr marL="342900" lvl="0" indent="-342900" algn="l">
                        <a:lnSpc>
                          <a:spcPct val="107000"/>
                        </a:lnSpc>
                        <a:buClr>
                          <a:srgbClr val="000000"/>
                        </a:buClr>
                        <a:buFont typeface="Symbol,Sans-Serif" panose="05050102010706020507" pitchFamily="18" charset="2"/>
                        <a:buChar char=""/>
                      </a:pPr>
                      <a:r>
                        <a:rPr lang="en-GB" dirty="0"/>
                        <a:t>Lesson 1: Get to know the song – Learn Verse 1, learn the verse chords. </a:t>
                      </a:r>
                    </a:p>
                    <a:p>
                      <a:pPr marL="342900" lvl="0" indent="-342900" algn="l">
                        <a:lnSpc>
                          <a:spcPct val="107000"/>
                        </a:lnSpc>
                        <a:buClr>
                          <a:srgbClr val="000000"/>
                        </a:buClr>
                        <a:buFont typeface="Symbol,Sans-Serif" panose="05050102010706020507" pitchFamily="18" charset="2"/>
                        <a:buChar char=""/>
                      </a:pPr>
                      <a:r>
                        <a:rPr lang="en-GB" dirty="0"/>
                        <a:t>Lesson 2: Get to know the song – Learn the Chorus, learn the Chorus chords. </a:t>
                      </a:r>
                    </a:p>
                    <a:p>
                      <a:pPr marL="342900" lvl="0" indent="-342900" algn="l">
                        <a:lnSpc>
                          <a:spcPct val="107000"/>
                        </a:lnSpc>
                        <a:buClr>
                          <a:srgbClr val="000000"/>
                        </a:buClr>
                        <a:buFont typeface="Symbol,Sans-Serif" panose="05050102010706020507" pitchFamily="18" charset="2"/>
                        <a:buChar char=""/>
                      </a:pPr>
                      <a:r>
                        <a:rPr lang="en-GB" dirty="0"/>
                        <a:t>Lesson 3: Progression snapshot 2. Make a video recording of children singing. </a:t>
                      </a:r>
                    </a:p>
                    <a:p>
                      <a:pPr marL="342900" lvl="0" indent="-342900" algn="l">
                        <a:lnSpc>
                          <a:spcPct val="107000"/>
                        </a:lnSpc>
                        <a:buClr>
                          <a:srgbClr val="000000"/>
                        </a:buClr>
                        <a:buFont typeface="Symbol,Sans-Serif" panose="05050102010706020507" pitchFamily="18" charset="2"/>
                        <a:buChar char=""/>
                      </a:pPr>
                      <a:r>
                        <a:rPr lang="en-GB" dirty="0"/>
                        <a:t>Lesson 4: Recap playing Verse 1 and the Chorus and compare pieces of music. </a:t>
                      </a:r>
                    </a:p>
                    <a:p>
                      <a:pPr marL="342900" lvl="0" indent="-342900" algn="l">
                        <a:lnSpc>
                          <a:spcPct val="107000"/>
                        </a:lnSpc>
                        <a:buClr>
                          <a:srgbClr val="000000"/>
                        </a:buClr>
                        <a:buFont typeface="Symbol,Sans-Serif" panose="05050102010706020507" pitchFamily="18" charset="2"/>
                        <a:buChar char=""/>
                      </a:pPr>
                      <a:r>
                        <a:rPr lang="en-GB" dirty="0"/>
                        <a:t>Lesson 5: Practise singing and playing the song. </a:t>
                      </a:r>
                    </a:p>
                    <a:p>
                      <a:pPr marL="342900" lvl="0" indent="-342900" algn="l">
                        <a:lnSpc>
                          <a:spcPct val="107000"/>
                        </a:lnSpc>
                        <a:buClr>
                          <a:srgbClr val="000000"/>
                        </a:buClr>
                        <a:buFont typeface="Symbol,Sans-Serif" panose="05050102010706020507" pitchFamily="18" charset="2"/>
                        <a:buChar char=""/>
                      </a:pPr>
                      <a:r>
                        <a:rPr lang="en-GB" dirty="0"/>
                        <a:t>Lesson 6: Rehearse and perform.</a:t>
                      </a:r>
                      <a:endParaRPr lang="en-GB" b="0" i="0" u="none" strike="noStrike" noProof="0" dirty="0">
                        <a:solidFill>
                          <a:srgbClr val="000000"/>
                        </a:solidFill>
                        <a:latin typeface="Avenir Next LT Pro"/>
                      </a:endParaRPr>
                    </a:p>
                  </a:txBody>
                  <a:tcPr marL="114300" marR="114300" marT="0" marB="0"/>
                </a:tc>
                <a:extLst>
                  <a:ext uri="{0D108BD9-81ED-4DB2-BD59-A6C34878D82A}">
                    <a16:rowId xmlns:a16="http://schemas.microsoft.com/office/drawing/2014/main" val="2100315152"/>
                  </a:ext>
                </a:extLst>
              </a:tr>
            </a:tbl>
          </a:graphicData>
        </a:graphic>
      </p:graphicFrame>
      <p:pic>
        <p:nvPicPr>
          <p:cNvPr id="6" name="Picture 5">
            <a:extLst>
              <a:ext uri="{FF2B5EF4-FFF2-40B4-BE49-F238E27FC236}">
                <a16:creationId xmlns:a16="http://schemas.microsoft.com/office/drawing/2014/main" id="{8163B845-E9C1-1DCF-D1F4-1D6174FAD60C}"/>
              </a:ext>
            </a:extLst>
          </p:cNvPr>
          <p:cNvPicPr>
            <a:picLocks noChangeAspect="1"/>
          </p:cNvPicPr>
          <p:nvPr/>
        </p:nvPicPr>
        <p:blipFill>
          <a:blip r:embed="rId2"/>
          <a:stretch>
            <a:fillRect/>
          </a:stretch>
        </p:blipFill>
        <p:spPr>
          <a:xfrm>
            <a:off x="7128475" y="1154860"/>
            <a:ext cx="4769358" cy="42475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5626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63F40A-3801-1CA2-1C85-B218B1D478A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09782" y="1446592"/>
            <a:ext cx="769550" cy="769550"/>
          </a:xfrm>
          <a:prstGeom prst="rect">
            <a:avLst/>
          </a:prstGeom>
        </p:spPr>
      </p:pic>
      <p:pic>
        <p:nvPicPr>
          <p:cNvPr id="3" name="Picture 2">
            <a:extLst>
              <a:ext uri="{FF2B5EF4-FFF2-40B4-BE49-F238E27FC236}">
                <a16:creationId xmlns:a16="http://schemas.microsoft.com/office/drawing/2014/main" id="{E307F599-E8E8-6161-3598-97B7EE2F35A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774739" y="218903"/>
            <a:ext cx="858151" cy="858151"/>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7C27C2BE-E4B5-A42A-C4F5-C44C1B40B3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1589" y="1468550"/>
            <a:ext cx="1630388" cy="906584"/>
          </a:xfrm>
          <a:prstGeom prst="rect">
            <a:avLst/>
          </a:prstGeom>
        </p:spPr>
      </p:pic>
      <p:pic>
        <p:nvPicPr>
          <p:cNvPr id="7" name="Picture 6">
            <a:extLst>
              <a:ext uri="{FF2B5EF4-FFF2-40B4-BE49-F238E27FC236}">
                <a16:creationId xmlns:a16="http://schemas.microsoft.com/office/drawing/2014/main" id="{76CDC83F-2B63-8DFB-9098-2D2E9AA925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0980" y="3024220"/>
            <a:ext cx="1705601" cy="488259"/>
          </a:xfrm>
          <a:prstGeom prst="rect">
            <a:avLst/>
          </a:prstGeom>
        </p:spPr>
      </p:pic>
      <p:pic>
        <p:nvPicPr>
          <p:cNvPr id="1026" name="Picture 2" descr="Baking - Free food and restaurant icons">
            <a:extLst>
              <a:ext uri="{FF2B5EF4-FFF2-40B4-BE49-F238E27FC236}">
                <a16:creationId xmlns:a16="http://schemas.microsoft.com/office/drawing/2014/main" id="{A6696983-E3AE-4098-D4BB-90FD527EE5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6343" y="4208429"/>
            <a:ext cx="698831" cy="6988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vestigation PNG icon isolated on transparent background 14391881 PNG">
            <a:extLst>
              <a:ext uri="{FF2B5EF4-FFF2-40B4-BE49-F238E27FC236}">
                <a16:creationId xmlns:a16="http://schemas.microsoft.com/office/drawing/2014/main" id="{B5BC1DBB-AEAF-AC9D-F884-4D015803ED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8284" y="4104552"/>
            <a:ext cx="1570992" cy="90658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7A6046B-B9F9-E703-6EA0-C21632754513}"/>
              </a:ext>
            </a:extLst>
          </p:cNvPr>
          <p:cNvSpPr txBox="1"/>
          <p:nvPr/>
        </p:nvSpPr>
        <p:spPr>
          <a:xfrm>
            <a:off x="1785148" y="252169"/>
            <a:ext cx="3218367" cy="923330"/>
          </a:xfrm>
          <a:prstGeom prst="rect">
            <a:avLst/>
          </a:prstGeom>
          <a:noFill/>
        </p:spPr>
        <p:txBody>
          <a:bodyPr wrap="square">
            <a:spAutoFit/>
          </a:bodyPr>
          <a:lstStyle/>
          <a:p>
            <a:r>
              <a:rPr lang="en-GB" dirty="0">
                <a:latin typeface="Tw Cen MT" panose="020B0602020104020603" pitchFamily="34" charset="0"/>
              </a:rPr>
              <a:t>This half term will be reading Children of the Benin Kingdom by Dinah Orji.</a:t>
            </a:r>
          </a:p>
        </p:txBody>
      </p:sp>
      <p:sp>
        <p:nvSpPr>
          <p:cNvPr id="10" name="TextBox 9">
            <a:extLst>
              <a:ext uri="{FF2B5EF4-FFF2-40B4-BE49-F238E27FC236}">
                <a16:creationId xmlns:a16="http://schemas.microsoft.com/office/drawing/2014/main" id="{ED45CF48-B704-0963-D0FD-06FCDABD8BC4}"/>
              </a:ext>
            </a:extLst>
          </p:cNvPr>
          <p:cNvSpPr txBox="1"/>
          <p:nvPr/>
        </p:nvSpPr>
        <p:spPr>
          <a:xfrm>
            <a:off x="1785147" y="1460177"/>
            <a:ext cx="3218367" cy="1200329"/>
          </a:xfrm>
          <a:prstGeom prst="rect">
            <a:avLst/>
          </a:prstGeom>
          <a:noFill/>
        </p:spPr>
        <p:txBody>
          <a:bodyPr wrap="square">
            <a:spAutoFit/>
          </a:bodyPr>
          <a:lstStyle/>
          <a:p>
            <a:r>
              <a:rPr lang="en-GB" dirty="0">
                <a:latin typeface="Tw Cen MT" panose="020B0602020104020603" pitchFamily="34" charset="0"/>
              </a:rPr>
              <a:t>We are planning an educational visit for this half term to the Seal Sanctuary for a workshop on pollution.</a:t>
            </a:r>
            <a:endParaRPr lang="en-GB" i="1" dirty="0">
              <a:latin typeface="Tw Cen MT" panose="020B0602020104020603" pitchFamily="34" charset="0"/>
            </a:endParaRPr>
          </a:p>
        </p:txBody>
      </p:sp>
      <p:sp>
        <p:nvSpPr>
          <p:cNvPr id="11" name="TextBox 10">
            <a:extLst>
              <a:ext uri="{FF2B5EF4-FFF2-40B4-BE49-F238E27FC236}">
                <a16:creationId xmlns:a16="http://schemas.microsoft.com/office/drawing/2014/main" id="{7DF51366-9F3B-B206-6D35-9F3CB3A6BCEE}"/>
              </a:ext>
            </a:extLst>
          </p:cNvPr>
          <p:cNvSpPr txBox="1"/>
          <p:nvPr/>
        </p:nvSpPr>
        <p:spPr>
          <a:xfrm>
            <a:off x="1664378" y="2764711"/>
            <a:ext cx="3218367" cy="1477328"/>
          </a:xfrm>
          <a:prstGeom prst="rect">
            <a:avLst/>
          </a:prstGeom>
          <a:noFill/>
        </p:spPr>
        <p:txBody>
          <a:bodyPr wrap="square">
            <a:spAutoFit/>
          </a:bodyPr>
          <a:lstStyle/>
          <a:p>
            <a:r>
              <a:rPr lang="en-GB" dirty="0">
                <a:latin typeface="Tw Cen MT" panose="020B0602020104020603" pitchFamily="34" charset="0"/>
              </a:rPr>
              <a:t>In History our Kea task to assess pupil’s learning will be to create a poster showing their understanding of the Kingdom of Benin</a:t>
            </a:r>
          </a:p>
        </p:txBody>
      </p:sp>
      <p:sp>
        <p:nvSpPr>
          <p:cNvPr id="12" name="TextBox 11">
            <a:extLst>
              <a:ext uri="{FF2B5EF4-FFF2-40B4-BE49-F238E27FC236}">
                <a16:creationId xmlns:a16="http://schemas.microsoft.com/office/drawing/2014/main" id="{D0132C31-EB0C-7003-C5CE-F3B5388F4AC9}"/>
              </a:ext>
            </a:extLst>
          </p:cNvPr>
          <p:cNvSpPr txBox="1"/>
          <p:nvPr/>
        </p:nvSpPr>
        <p:spPr>
          <a:xfrm>
            <a:off x="1664378" y="4234678"/>
            <a:ext cx="3218367" cy="1200329"/>
          </a:xfrm>
          <a:prstGeom prst="rect">
            <a:avLst/>
          </a:prstGeom>
          <a:noFill/>
        </p:spPr>
        <p:txBody>
          <a:bodyPr wrap="square" lIns="91440" tIns="45720" rIns="91440" bIns="45720" anchor="t">
            <a:spAutoFit/>
          </a:bodyPr>
          <a:lstStyle/>
          <a:p>
            <a:r>
              <a:rPr lang="en-GB" dirty="0">
                <a:latin typeface="Tw Cen MT" panose="020B0602020104020603" pitchFamily="34" charset="0"/>
              </a:rPr>
              <a:t>We will explore Benin cuisine with </a:t>
            </a:r>
            <a:r>
              <a:rPr lang="en-GB" b="0" i="0" dirty="0">
                <a:effectLst/>
                <a:latin typeface="Tw Cen MT" panose="020B0602020104020603" pitchFamily="34" charset="0"/>
              </a:rPr>
              <a:t>Moyo de Poulet Fume (Smoked Chicken with Sauce)</a:t>
            </a:r>
          </a:p>
          <a:p>
            <a:endParaRPr lang="en-GB" dirty="0">
              <a:latin typeface="Tw Cen MT" panose="020B0602020104020603" pitchFamily="34" charset="0"/>
            </a:endParaRPr>
          </a:p>
        </p:txBody>
      </p:sp>
      <p:sp>
        <p:nvSpPr>
          <p:cNvPr id="13" name="TextBox 12">
            <a:extLst>
              <a:ext uri="{FF2B5EF4-FFF2-40B4-BE49-F238E27FC236}">
                <a16:creationId xmlns:a16="http://schemas.microsoft.com/office/drawing/2014/main" id="{4BFFAF24-AA8D-C423-4CA1-CF890BC10CF6}"/>
              </a:ext>
            </a:extLst>
          </p:cNvPr>
          <p:cNvSpPr txBox="1"/>
          <p:nvPr/>
        </p:nvSpPr>
        <p:spPr>
          <a:xfrm>
            <a:off x="7671977" y="146260"/>
            <a:ext cx="3218367" cy="646331"/>
          </a:xfrm>
          <a:prstGeom prst="rect">
            <a:avLst/>
          </a:prstGeom>
          <a:noFill/>
        </p:spPr>
        <p:txBody>
          <a:bodyPr wrap="square">
            <a:spAutoFit/>
          </a:bodyPr>
          <a:lstStyle/>
          <a:p>
            <a:r>
              <a:rPr lang="en-GB" dirty="0">
                <a:latin typeface="Tw Cen MT" panose="020B0602020104020603" pitchFamily="34" charset="0"/>
              </a:rPr>
              <a:t>Our </a:t>
            </a:r>
            <a:r>
              <a:rPr lang="en-GB" dirty="0" err="1">
                <a:latin typeface="Tw Cen MT" panose="020B0602020104020603" pitchFamily="34" charset="0"/>
              </a:rPr>
              <a:t>Udeskole</a:t>
            </a:r>
            <a:r>
              <a:rPr lang="en-GB" dirty="0">
                <a:latin typeface="Tw Cen MT" panose="020B0602020104020603" pitchFamily="34" charset="0"/>
              </a:rPr>
              <a:t> sessions will focus on Orienteering</a:t>
            </a:r>
          </a:p>
        </p:txBody>
      </p:sp>
      <p:sp>
        <p:nvSpPr>
          <p:cNvPr id="14" name="TextBox 13">
            <a:extLst>
              <a:ext uri="{FF2B5EF4-FFF2-40B4-BE49-F238E27FC236}">
                <a16:creationId xmlns:a16="http://schemas.microsoft.com/office/drawing/2014/main" id="{BAC8BDDC-D8B6-4499-D833-99E63115CC78}"/>
              </a:ext>
            </a:extLst>
          </p:cNvPr>
          <p:cNvSpPr txBox="1"/>
          <p:nvPr/>
        </p:nvSpPr>
        <p:spPr>
          <a:xfrm>
            <a:off x="7671976" y="1508201"/>
            <a:ext cx="3218367" cy="923330"/>
          </a:xfrm>
          <a:prstGeom prst="rect">
            <a:avLst/>
          </a:prstGeom>
          <a:noFill/>
        </p:spPr>
        <p:txBody>
          <a:bodyPr wrap="square">
            <a:spAutoFit/>
          </a:bodyPr>
          <a:lstStyle/>
          <a:p>
            <a:r>
              <a:rPr lang="en-GB" dirty="0">
                <a:latin typeface="Tw Cen MT" panose="020B0602020104020603" pitchFamily="34" charset="0"/>
              </a:rPr>
              <a:t>We will have a visit from our local from Kea Church for our </a:t>
            </a:r>
            <a:r>
              <a:rPr lang="en-GB">
                <a:latin typeface="Tw Cen MT" panose="020B0602020104020603" pitchFamily="34" charset="0"/>
              </a:rPr>
              <a:t>Easter Workshops. </a:t>
            </a:r>
            <a:endParaRPr lang="en-GB" dirty="0">
              <a:latin typeface="Tw Cen MT" panose="020B0602020104020603" pitchFamily="34" charset="0"/>
            </a:endParaRPr>
          </a:p>
        </p:txBody>
      </p:sp>
      <p:sp>
        <p:nvSpPr>
          <p:cNvPr id="15" name="TextBox 14">
            <a:extLst>
              <a:ext uri="{FF2B5EF4-FFF2-40B4-BE49-F238E27FC236}">
                <a16:creationId xmlns:a16="http://schemas.microsoft.com/office/drawing/2014/main" id="{49FF2EE2-6EDB-012A-2776-E82AE461E076}"/>
              </a:ext>
            </a:extLst>
          </p:cNvPr>
          <p:cNvSpPr txBox="1"/>
          <p:nvPr/>
        </p:nvSpPr>
        <p:spPr>
          <a:xfrm>
            <a:off x="7671976" y="2870142"/>
            <a:ext cx="3218367" cy="646331"/>
          </a:xfrm>
          <a:prstGeom prst="rect">
            <a:avLst/>
          </a:prstGeom>
          <a:noFill/>
        </p:spPr>
        <p:txBody>
          <a:bodyPr wrap="square">
            <a:spAutoFit/>
          </a:bodyPr>
          <a:lstStyle/>
          <a:p>
            <a:r>
              <a:rPr lang="en-GB" dirty="0">
                <a:latin typeface="Tw Cen MT" panose="020B0602020104020603" pitchFamily="34" charset="0"/>
              </a:rPr>
              <a:t>Our RE topic studying how other religions choose to </a:t>
            </a:r>
            <a:r>
              <a:rPr lang="en-GB">
                <a:latin typeface="Tw Cen MT" panose="020B0602020104020603" pitchFamily="34" charset="0"/>
              </a:rPr>
              <a:t>live their lives </a:t>
            </a:r>
            <a:endParaRPr lang="en-GB" dirty="0">
              <a:latin typeface="Tw Cen MT" panose="020B0602020104020603" pitchFamily="34" charset="0"/>
            </a:endParaRPr>
          </a:p>
        </p:txBody>
      </p:sp>
      <p:sp>
        <p:nvSpPr>
          <p:cNvPr id="16" name="TextBox 15">
            <a:extLst>
              <a:ext uri="{FF2B5EF4-FFF2-40B4-BE49-F238E27FC236}">
                <a16:creationId xmlns:a16="http://schemas.microsoft.com/office/drawing/2014/main" id="{4F0C37BE-E9AB-5433-B958-F6B41C82155C}"/>
              </a:ext>
            </a:extLst>
          </p:cNvPr>
          <p:cNvSpPr txBox="1"/>
          <p:nvPr/>
        </p:nvSpPr>
        <p:spPr>
          <a:xfrm>
            <a:off x="7671974" y="4191284"/>
            <a:ext cx="3218367" cy="646331"/>
          </a:xfrm>
          <a:prstGeom prst="rect">
            <a:avLst/>
          </a:prstGeom>
          <a:noFill/>
        </p:spPr>
        <p:txBody>
          <a:bodyPr wrap="square">
            <a:spAutoFit/>
          </a:bodyPr>
          <a:lstStyle/>
          <a:p>
            <a:r>
              <a:rPr lang="en-GB" dirty="0">
                <a:latin typeface="Tw Cen MT" panose="020B0602020104020603" pitchFamily="34" charset="0"/>
              </a:rPr>
              <a:t>In science we will have a new investigation next term. </a:t>
            </a:r>
          </a:p>
        </p:txBody>
      </p:sp>
      <p:pic>
        <p:nvPicPr>
          <p:cNvPr id="18" name="Picture 17" descr="A black and white headphones&#10;&#10;Description automatically generated">
            <a:extLst>
              <a:ext uri="{FF2B5EF4-FFF2-40B4-BE49-F238E27FC236}">
                <a16:creationId xmlns:a16="http://schemas.microsoft.com/office/drawing/2014/main" id="{B3CEDAFE-8E85-127B-75C2-6219F9AB744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5849" y="5646336"/>
            <a:ext cx="777411" cy="777411"/>
          </a:xfrm>
          <a:prstGeom prst="rect">
            <a:avLst/>
          </a:prstGeom>
        </p:spPr>
      </p:pic>
      <p:pic>
        <p:nvPicPr>
          <p:cNvPr id="22" name="Picture 21" descr="A black background with a black square&#10;&#10;Description automatically generated with medium confidence">
            <a:extLst>
              <a:ext uri="{FF2B5EF4-FFF2-40B4-BE49-F238E27FC236}">
                <a16:creationId xmlns:a16="http://schemas.microsoft.com/office/drawing/2014/main" id="{2A577A43-597F-8C47-7759-E61CCD13481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39075" y="90857"/>
            <a:ext cx="949412" cy="949412"/>
          </a:xfrm>
          <a:prstGeom prst="rect">
            <a:avLst/>
          </a:prstGeom>
        </p:spPr>
      </p:pic>
      <p:sp>
        <p:nvSpPr>
          <p:cNvPr id="17" name="TextBox 16">
            <a:extLst>
              <a:ext uri="{FF2B5EF4-FFF2-40B4-BE49-F238E27FC236}">
                <a16:creationId xmlns:a16="http://schemas.microsoft.com/office/drawing/2014/main" id="{B05251C1-D6EA-CF76-8F08-274F6F1F7BDE}"/>
              </a:ext>
            </a:extLst>
          </p:cNvPr>
          <p:cNvSpPr txBox="1"/>
          <p:nvPr/>
        </p:nvSpPr>
        <p:spPr>
          <a:xfrm>
            <a:off x="1664378" y="5850376"/>
            <a:ext cx="3218367" cy="923330"/>
          </a:xfrm>
          <a:prstGeom prst="rect">
            <a:avLst/>
          </a:prstGeom>
          <a:noFill/>
        </p:spPr>
        <p:txBody>
          <a:bodyPr wrap="square" lIns="91440" tIns="45720" rIns="91440" bIns="45720" anchor="t">
            <a:spAutoFit/>
          </a:bodyPr>
          <a:lstStyle/>
          <a:p>
            <a:r>
              <a:rPr lang="en-GB" dirty="0">
                <a:latin typeface="Tw Cen MT"/>
              </a:rPr>
              <a:t>We will listen to west African styled songs whilst we work independently. </a:t>
            </a:r>
            <a:endParaRPr lang="en-GB" dirty="0">
              <a:highlight>
                <a:srgbClr val="FFFF00"/>
              </a:highlight>
              <a:latin typeface="Tw Cen MT" panose="020B0602020104020603" pitchFamily="34" charset="0"/>
            </a:endParaRPr>
          </a:p>
        </p:txBody>
      </p:sp>
      <p:pic>
        <p:nvPicPr>
          <p:cNvPr id="5" name="Picture 4">
            <a:extLst>
              <a:ext uri="{FF2B5EF4-FFF2-40B4-BE49-F238E27FC236}">
                <a16:creationId xmlns:a16="http://schemas.microsoft.com/office/drawing/2014/main" id="{CF73C642-7224-D59D-C229-2CF26A463590}"/>
              </a:ext>
            </a:extLst>
          </p:cNvPr>
          <p:cNvPicPr>
            <a:picLocks noChangeAspect="1"/>
          </p:cNvPicPr>
          <p:nvPr/>
        </p:nvPicPr>
        <p:blipFill>
          <a:blip r:embed="rId10"/>
          <a:stretch>
            <a:fillRect/>
          </a:stretch>
        </p:blipFill>
        <p:spPr>
          <a:xfrm rot="18834386">
            <a:off x="784323" y="2940859"/>
            <a:ext cx="760382" cy="655702"/>
          </a:xfrm>
          <a:prstGeom prst="rect">
            <a:avLst/>
          </a:prstGeom>
        </p:spPr>
      </p:pic>
      <p:pic>
        <p:nvPicPr>
          <p:cNvPr id="6" name="Picture 2" descr="Earth Icon Vector Art, Icons, and Graphics for Free Download">
            <a:extLst>
              <a:ext uri="{FF2B5EF4-FFF2-40B4-BE49-F238E27FC236}">
                <a16:creationId xmlns:a16="http://schemas.microsoft.com/office/drawing/2014/main" id="{BBC4260F-2A9E-8D73-D066-2370D4BFD50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81345" y="5521085"/>
            <a:ext cx="1027912" cy="10279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DD69A64-6731-ADE6-98A4-CB992B52D8A7}"/>
              </a:ext>
            </a:extLst>
          </p:cNvPr>
          <p:cNvSpPr txBox="1"/>
          <p:nvPr/>
        </p:nvSpPr>
        <p:spPr>
          <a:xfrm>
            <a:off x="7693241" y="5526020"/>
            <a:ext cx="3218367" cy="923330"/>
          </a:xfrm>
          <a:prstGeom prst="rect">
            <a:avLst/>
          </a:prstGeom>
          <a:noFill/>
        </p:spPr>
        <p:txBody>
          <a:bodyPr wrap="square" lIns="91440" tIns="45720" rIns="91440" bIns="45720" anchor="t">
            <a:spAutoFit/>
          </a:bodyPr>
          <a:lstStyle/>
          <a:p>
            <a:r>
              <a:rPr lang="en-GB" dirty="0">
                <a:latin typeface="Tw Cen MT"/>
              </a:rPr>
              <a:t>We will think about how ocean pollution is affecting the planet on our school trip</a:t>
            </a:r>
            <a:endParaRPr lang="en-GB" dirty="0">
              <a:latin typeface="Tw Cen MT" panose="020B0602020104020603" pitchFamily="34" charset="0"/>
            </a:endParaRPr>
          </a:p>
        </p:txBody>
      </p:sp>
    </p:spTree>
    <p:extLst>
      <p:ext uri="{BB962C8B-B14F-4D97-AF65-F5344CB8AC3E}">
        <p14:creationId xmlns:p14="http://schemas.microsoft.com/office/powerpoint/2010/main" val="1742905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D1FFCA-6968-1FD7-2EDE-F6BBFFDD9605}"/>
            </a:ext>
          </a:extLst>
        </p:cNvPr>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4" name="Title 1">
            <a:extLst>
              <a:ext uri="{FF2B5EF4-FFF2-40B4-BE49-F238E27FC236}">
                <a16:creationId xmlns:a16="http://schemas.microsoft.com/office/drawing/2014/main" id="{F4BFC0B5-85E9-E1BC-C4CF-96207C9E8ED4}"/>
              </a:ext>
            </a:extLst>
          </p:cNvPr>
          <p:cNvSpPr txBox="1">
            <a:spLocks noGrp="1" noRot="1" noMove="1" noResize="1" noEditPoints="1" noAdjustHandles="1" noChangeArrowheads="1" noChangeShapeType="1"/>
          </p:cNvSpPr>
          <p:nvPr/>
        </p:nvSpPr>
        <p:spPr>
          <a:xfrm>
            <a:off x="2232252" y="292655"/>
            <a:ext cx="4463623" cy="79638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cap="all" spc="1500"/>
              <a:t>reading</a:t>
            </a:r>
          </a:p>
        </p:txBody>
      </p:sp>
      <p:sp>
        <p:nvSpPr>
          <p:cNvPr id="89" name="Freeform: Shape 88">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91" name="Freeform: Shape 90">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8" name="TextBox 27">
            <a:extLst>
              <a:ext uri="{FF2B5EF4-FFF2-40B4-BE49-F238E27FC236}">
                <a16:creationId xmlns:a16="http://schemas.microsoft.com/office/drawing/2014/main" id="{BB19C2ED-194F-631D-1FAE-66B9DF775A7E}"/>
              </a:ext>
            </a:extLst>
          </p:cNvPr>
          <p:cNvSpPr txBox="1"/>
          <p:nvPr/>
        </p:nvSpPr>
        <p:spPr>
          <a:xfrm>
            <a:off x="237969" y="1250998"/>
            <a:ext cx="7296350" cy="526527"/>
          </a:xfrm>
          <a:prstGeom prst="rect">
            <a:avLst/>
          </a:prstGeom>
        </p:spPr>
        <p:txBody>
          <a:bodyPr vert="horz" lIns="91440" tIns="45720" rIns="91440" bIns="45720" rtlCol="0">
            <a:normAutofit/>
          </a:bodyPr>
          <a:lstStyle/>
          <a:p>
            <a:pPr>
              <a:lnSpc>
                <a:spcPct val="90000"/>
              </a:lnSpc>
              <a:spcAft>
                <a:spcPts val="600"/>
              </a:spcAft>
            </a:pPr>
            <a:r>
              <a:rPr lang="en-US"/>
              <a:t>We will continue to cover the discrete reading skills</a:t>
            </a:r>
          </a:p>
          <a:p>
            <a:pPr marL="171450" indent="-228600">
              <a:lnSpc>
                <a:spcPct val="90000"/>
              </a:lnSpc>
              <a:spcAft>
                <a:spcPts val="600"/>
              </a:spcAft>
              <a:buFont typeface="Arial" panose="020B0604020202020204" pitchFamily="34" charset="0"/>
              <a:buChar char="•"/>
            </a:pPr>
            <a:endParaRPr lang="en-US"/>
          </a:p>
          <a:p>
            <a:pPr>
              <a:lnSpc>
                <a:spcPct val="90000"/>
              </a:lnSpc>
              <a:spcAft>
                <a:spcPts val="600"/>
              </a:spcAft>
            </a:pPr>
            <a:endParaRPr lang="en-US"/>
          </a:p>
          <a:p>
            <a:pPr marL="171450" indent="-228600">
              <a:lnSpc>
                <a:spcPct val="90000"/>
              </a:lnSpc>
              <a:spcAft>
                <a:spcPts val="600"/>
              </a:spcAft>
              <a:buFont typeface="Arial" panose="020B0604020202020204" pitchFamily="34" charset="0"/>
              <a:buChar char="•"/>
            </a:pPr>
            <a:endParaRPr lang="en-US"/>
          </a:p>
        </p:txBody>
      </p:sp>
      <p:sp>
        <p:nvSpPr>
          <p:cNvPr id="93" name="Freeform: Shape 92">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95" name="Freeform: Shape 94">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Freeform: Shape 96">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6" name="Picture 45" descr="Stack of open books">
            <a:extLst>
              <a:ext uri="{FF2B5EF4-FFF2-40B4-BE49-F238E27FC236}">
                <a16:creationId xmlns:a16="http://schemas.microsoft.com/office/drawing/2014/main" id="{FF2FA023-E962-FBDA-A794-2BEFC7FB2C5C}"/>
              </a:ext>
            </a:extLst>
          </p:cNvPr>
          <p:cNvPicPr>
            <a:picLocks noChangeAspect="1"/>
          </p:cNvPicPr>
          <p:nvPr/>
        </p:nvPicPr>
        <p:blipFill rotWithShape="1">
          <a:blip r:embed="rId2"/>
          <a:srcRect l="12091" r="21158" b="-2"/>
          <a:stretch/>
        </p:blipFill>
        <p:spPr>
          <a:xfrm>
            <a:off x="7020480" y="871280"/>
            <a:ext cx="4415738" cy="441573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grpSp>
        <p:nvGrpSpPr>
          <p:cNvPr id="99"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100" name="Freeform: Shape 99">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graphicFrame>
        <p:nvGraphicFramePr>
          <p:cNvPr id="5" name="Table 4">
            <a:extLst>
              <a:ext uri="{FF2B5EF4-FFF2-40B4-BE49-F238E27FC236}">
                <a16:creationId xmlns:a16="http://schemas.microsoft.com/office/drawing/2014/main" id="{C3B78703-E9E8-8663-D8C6-EB25FAB26317}"/>
              </a:ext>
            </a:extLst>
          </p:cNvPr>
          <p:cNvGraphicFramePr>
            <a:graphicFrameLocks noGrp="1"/>
          </p:cNvGraphicFramePr>
          <p:nvPr>
            <p:extLst>
              <p:ext uri="{D42A27DB-BD31-4B8C-83A1-F6EECF244321}">
                <p14:modId xmlns:p14="http://schemas.microsoft.com/office/powerpoint/2010/main" val="2497871541"/>
              </p:ext>
            </p:extLst>
          </p:nvPr>
        </p:nvGraphicFramePr>
        <p:xfrm>
          <a:off x="452816" y="2458275"/>
          <a:ext cx="5811882" cy="1292289"/>
        </p:xfrm>
        <a:graphic>
          <a:graphicData uri="http://schemas.openxmlformats.org/drawingml/2006/table">
            <a:tbl>
              <a:tblPr>
                <a:tableStyleId>{5C22544A-7EE6-4342-B048-85BDC9FD1C3A}</a:tableStyleId>
              </a:tblPr>
              <a:tblGrid>
                <a:gridCol w="5811882">
                  <a:extLst>
                    <a:ext uri="{9D8B030D-6E8A-4147-A177-3AD203B41FA5}">
                      <a16:colId xmlns:a16="http://schemas.microsoft.com/office/drawing/2014/main" val="358395607"/>
                    </a:ext>
                  </a:extLst>
                </a:gridCol>
              </a:tblGrid>
              <a:tr h="817332">
                <a:tc>
                  <a:txBody>
                    <a:bodyPr/>
                    <a:lstStyle/>
                    <a:p>
                      <a:pPr marL="342900" lvl="0" indent="-342900" algn="l">
                        <a:lnSpc>
                          <a:spcPct val="107000"/>
                        </a:lnSpc>
                        <a:buFont typeface="Symbol" panose="05050102010706020507" pitchFamily="18" charset="2"/>
                        <a:buChar char=""/>
                      </a:pPr>
                      <a:r>
                        <a:rPr lang="en-GB" sz="1600" dirty="0">
                          <a:effectLst/>
                        </a:rPr>
                        <a:t>Vocabulary and infer</a:t>
                      </a:r>
                    </a:p>
                    <a:p>
                      <a:pPr marL="342900" lvl="0" indent="-342900" algn="l">
                        <a:lnSpc>
                          <a:spcPct val="107000"/>
                        </a:lnSpc>
                        <a:buFont typeface="Symbol" panose="05050102010706020507" pitchFamily="18" charset="2"/>
                        <a:buChar char=""/>
                      </a:pPr>
                      <a:r>
                        <a:rPr lang="en-GB" sz="1600" dirty="0">
                          <a:effectLst/>
                        </a:rPr>
                        <a:t>Predict and explain</a:t>
                      </a:r>
                    </a:p>
                    <a:p>
                      <a:pPr marL="342900" lvl="0" indent="-342900" algn="l">
                        <a:lnSpc>
                          <a:spcPct val="107000"/>
                        </a:lnSpc>
                        <a:buFont typeface="Symbol" panose="05050102010706020507" pitchFamily="18" charset="2"/>
                        <a:buChar char=""/>
                      </a:pPr>
                      <a:r>
                        <a:rPr lang="en-GB" sz="1600" dirty="0">
                          <a:effectLst/>
                        </a:rPr>
                        <a:t>Retrieve and summarise</a:t>
                      </a:r>
                    </a:p>
                    <a:p>
                      <a:pPr marL="342900" lvl="0" indent="-342900" algn="l">
                        <a:lnSpc>
                          <a:spcPct val="107000"/>
                        </a:lnSpc>
                        <a:buFont typeface="Symbol" panose="05050102010706020507" pitchFamily="18" charset="2"/>
                        <a:buChar char=""/>
                      </a:pPr>
                      <a:endParaRPr lang="en-GB" sz="1600" dirty="0">
                        <a:effectLst/>
                      </a:endParaRPr>
                    </a:p>
                    <a:p>
                      <a:pPr marL="342900" lvl="0" indent="-342900" algn="l">
                        <a:lnSpc>
                          <a:spcPct val="107000"/>
                        </a:lnSpc>
                        <a:buFont typeface="Symbol" panose="05050102010706020507" pitchFamily="18" charset="2"/>
                        <a:buChar char=""/>
                      </a:pPr>
                      <a:r>
                        <a:rPr lang="en-GB" sz="1600" dirty="0">
                          <a:effectLst/>
                        </a:rPr>
                        <a:t>Class read: Children of the Benin Kingdom by Dinah Orji</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2100315152"/>
                  </a:ext>
                </a:extLst>
              </a:tr>
            </a:tbl>
          </a:graphicData>
        </a:graphic>
      </p:graphicFrame>
    </p:spTree>
    <p:extLst>
      <p:ext uri="{BB962C8B-B14F-4D97-AF65-F5344CB8AC3E}">
        <p14:creationId xmlns:p14="http://schemas.microsoft.com/office/powerpoint/2010/main" val="147618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F85828-EE54-1F6A-B7C0-FBAA46B52B9F}"/>
            </a:ext>
          </a:extLst>
        </p:cNvPr>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4" name="Title 1">
            <a:extLst>
              <a:ext uri="{FF2B5EF4-FFF2-40B4-BE49-F238E27FC236}">
                <a16:creationId xmlns:a16="http://schemas.microsoft.com/office/drawing/2014/main" id="{D50D8355-BBD6-D23D-3003-22CC4933E75B}"/>
              </a:ext>
            </a:extLst>
          </p:cNvPr>
          <p:cNvSpPr txBox="1">
            <a:spLocks noGrp="1" noRot="1" noMove="1" noResize="1" noEditPoints="1" noAdjustHandles="1" noChangeArrowheads="1" noChangeShapeType="1"/>
          </p:cNvSpPr>
          <p:nvPr/>
        </p:nvSpPr>
        <p:spPr>
          <a:xfrm>
            <a:off x="2264130" y="292655"/>
            <a:ext cx="4463623" cy="79638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cap="all" spc="1500"/>
              <a:t>writing</a:t>
            </a:r>
          </a:p>
        </p:txBody>
      </p:sp>
      <p:sp>
        <p:nvSpPr>
          <p:cNvPr id="86" name="Freeform: Shape 85">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88" name="Freeform: Shape 87">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8" name="TextBox 27">
            <a:extLst>
              <a:ext uri="{FF2B5EF4-FFF2-40B4-BE49-F238E27FC236}">
                <a16:creationId xmlns:a16="http://schemas.microsoft.com/office/drawing/2014/main" id="{87D907B8-4EB4-11ED-528B-376224142075}"/>
              </a:ext>
            </a:extLst>
          </p:cNvPr>
          <p:cNvSpPr txBox="1"/>
          <p:nvPr/>
        </p:nvSpPr>
        <p:spPr>
          <a:xfrm>
            <a:off x="430712" y="1193271"/>
            <a:ext cx="6597222" cy="742506"/>
          </a:xfrm>
          <a:prstGeom prst="rect">
            <a:avLst/>
          </a:prstGeom>
        </p:spPr>
        <p:txBody>
          <a:bodyPr vert="horz" lIns="91440" tIns="45720" rIns="91440" bIns="45720" rtlCol="0" anchor="t">
            <a:normAutofit/>
          </a:bodyPr>
          <a:lstStyle/>
          <a:p>
            <a:pPr>
              <a:lnSpc>
                <a:spcPct val="90000"/>
              </a:lnSpc>
              <a:spcAft>
                <a:spcPts val="600"/>
              </a:spcAft>
            </a:pPr>
            <a:r>
              <a:rPr lang="en-US" dirty="0"/>
              <a:t>The text types we are learning about this half term is a persuasive text through a travel brochure. </a:t>
            </a:r>
          </a:p>
        </p:txBody>
      </p:sp>
      <p:sp>
        <p:nvSpPr>
          <p:cNvPr id="90" name="Freeform: Shape 89">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92" name="Freeform: Shape 91">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Freeform: Shape 93">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60" name="Picture 59" descr="Coloured pencils in box">
            <a:extLst>
              <a:ext uri="{FF2B5EF4-FFF2-40B4-BE49-F238E27FC236}">
                <a16:creationId xmlns:a16="http://schemas.microsoft.com/office/drawing/2014/main" id="{8411ECB9-1594-D32B-1D9B-80C12515259C}"/>
              </a:ext>
            </a:extLst>
          </p:cNvPr>
          <p:cNvPicPr>
            <a:picLocks noChangeAspect="1"/>
          </p:cNvPicPr>
          <p:nvPr/>
        </p:nvPicPr>
        <p:blipFill rotWithShape="1">
          <a:blip r:embed="rId2"/>
          <a:srcRect l="27251" r="-2" b="-2"/>
          <a:stretch/>
        </p:blipFill>
        <p:spPr>
          <a:xfrm>
            <a:off x="7020480" y="871280"/>
            <a:ext cx="4415738" cy="441573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grpSp>
        <p:nvGrpSpPr>
          <p:cNvPr id="96"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97" name="Freeform: Shape 96">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graphicFrame>
        <p:nvGraphicFramePr>
          <p:cNvPr id="2" name="Table 1">
            <a:extLst>
              <a:ext uri="{FF2B5EF4-FFF2-40B4-BE49-F238E27FC236}">
                <a16:creationId xmlns:a16="http://schemas.microsoft.com/office/drawing/2014/main" id="{3BBFF86A-C762-D40E-5E5A-B638B43B84D5}"/>
              </a:ext>
            </a:extLst>
          </p:cNvPr>
          <p:cNvGraphicFramePr>
            <a:graphicFrameLocks noGrp="1"/>
          </p:cNvGraphicFramePr>
          <p:nvPr>
            <p:extLst>
              <p:ext uri="{D42A27DB-BD31-4B8C-83A1-F6EECF244321}">
                <p14:modId xmlns:p14="http://schemas.microsoft.com/office/powerpoint/2010/main" val="4115850319"/>
              </p:ext>
            </p:extLst>
          </p:nvPr>
        </p:nvGraphicFramePr>
        <p:xfrm>
          <a:off x="827473" y="2746432"/>
          <a:ext cx="5811882" cy="2531958"/>
        </p:xfrm>
        <a:graphic>
          <a:graphicData uri="http://schemas.openxmlformats.org/drawingml/2006/table">
            <a:tbl>
              <a:tblPr>
                <a:tableStyleId>{5C22544A-7EE6-4342-B048-85BDC9FD1C3A}</a:tableStyleId>
              </a:tblPr>
              <a:tblGrid>
                <a:gridCol w="5811882">
                  <a:extLst>
                    <a:ext uri="{9D8B030D-6E8A-4147-A177-3AD203B41FA5}">
                      <a16:colId xmlns:a16="http://schemas.microsoft.com/office/drawing/2014/main" val="358395607"/>
                    </a:ext>
                  </a:extLst>
                </a:gridCol>
              </a:tblGrid>
              <a:tr h="2531958">
                <a:tc>
                  <a:txBody>
                    <a:bodyPr/>
                    <a:lstStyle/>
                    <a:p>
                      <a:pPr marL="285750" lvl="0" indent="-285750" algn="l">
                        <a:lnSpc>
                          <a:spcPct val="100000"/>
                        </a:lnSpc>
                        <a:spcBef>
                          <a:spcPts val="0"/>
                        </a:spcBef>
                        <a:spcAft>
                          <a:spcPts val="0"/>
                        </a:spcAft>
                        <a:buFont typeface="Arial"/>
                        <a:buChar char="•"/>
                      </a:pPr>
                      <a:r>
                        <a:rPr lang="en-GB" sz="1700" b="0" i="0" u="none" strike="noStrike" noProof="0" dirty="0">
                          <a:solidFill>
                            <a:srgbClr val="000000"/>
                          </a:solidFill>
                          <a:effectLst/>
                          <a:latin typeface="Avenir Next LT Pro"/>
                        </a:rPr>
                        <a:t>Independent Writing - Using the ‘Independent Writing Teaching Sequence’ included, teachers move through the steps to guide children from the highly modelled Sentence Stack to writing independently. When writing persuasive texts, the pupil’s independent task should be to craft their own text.  This gives pupils real freedom to develop their content around a theme independently.</a:t>
                      </a:r>
                    </a:p>
                  </a:txBody>
                  <a:tcPr marL="114300" marR="114300" marT="0" marB="0"/>
                </a:tc>
                <a:extLst>
                  <a:ext uri="{0D108BD9-81ED-4DB2-BD59-A6C34878D82A}">
                    <a16:rowId xmlns:a16="http://schemas.microsoft.com/office/drawing/2014/main" val="2100315152"/>
                  </a:ext>
                </a:extLst>
              </a:tr>
            </a:tbl>
          </a:graphicData>
        </a:graphic>
      </p:graphicFrame>
    </p:spTree>
    <p:extLst>
      <p:ext uri="{BB962C8B-B14F-4D97-AF65-F5344CB8AC3E}">
        <p14:creationId xmlns:p14="http://schemas.microsoft.com/office/powerpoint/2010/main" val="336365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07F49D-F719-9F26-5497-859E631166A1}"/>
            </a:ext>
          </a:extLst>
        </p:cNvPr>
        <p:cNvGrpSpPr/>
        <p:nvPr/>
      </p:nvGrpSpPr>
      <p:grpSpPr>
        <a:xfrm>
          <a:off x="0" y="0"/>
          <a:ext cx="0" cy="0"/>
          <a:chOff x="0" y="0"/>
          <a:chExt cx="0" cy="0"/>
        </a:xfrm>
      </p:grpSpPr>
      <p:sp useBgFill="1">
        <p:nvSpPr>
          <p:cNvPr id="184" name="Rectangle 183">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4" name="Title 1">
            <a:extLst>
              <a:ext uri="{FF2B5EF4-FFF2-40B4-BE49-F238E27FC236}">
                <a16:creationId xmlns:a16="http://schemas.microsoft.com/office/drawing/2014/main" id="{9DEE6284-6CD3-A9C9-FB02-5B48A71DC6C9}"/>
              </a:ext>
            </a:extLst>
          </p:cNvPr>
          <p:cNvSpPr txBox="1">
            <a:spLocks noGrp="1" noRot="1" noMove="1" noResize="1" noEditPoints="1" noAdjustHandles="1" noChangeArrowheads="1" noChangeShapeType="1"/>
          </p:cNvSpPr>
          <p:nvPr/>
        </p:nvSpPr>
        <p:spPr>
          <a:xfrm>
            <a:off x="2232252" y="292655"/>
            <a:ext cx="4463623" cy="79638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cap="all" spc="1500" err="1"/>
              <a:t>maths</a:t>
            </a:r>
            <a:endParaRPr lang="en-US" b="1" cap="all" spc="1500"/>
          </a:p>
        </p:txBody>
      </p:sp>
      <p:sp>
        <p:nvSpPr>
          <p:cNvPr id="188" name="Freeform: Shape 187">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190" name="Freeform: Shape 189">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3" name="TextBox 2">
            <a:extLst>
              <a:ext uri="{FF2B5EF4-FFF2-40B4-BE49-F238E27FC236}">
                <a16:creationId xmlns:a16="http://schemas.microsoft.com/office/drawing/2014/main" id="{DF563CF7-19DF-5F57-68D6-74E306A3B597}"/>
              </a:ext>
            </a:extLst>
          </p:cNvPr>
          <p:cNvSpPr txBox="1"/>
          <p:nvPr/>
        </p:nvSpPr>
        <p:spPr>
          <a:xfrm>
            <a:off x="326184" y="1200867"/>
            <a:ext cx="6714348" cy="757131"/>
          </a:xfrm>
          <a:prstGeom prst="rect">
            <a:avLst/>
          </a:prstGeom>
        </p:spPr>
        <p:txBody>
          <a:bodyPr vert="horz" lIns="91440" tIns="45720" rIns="91440" bIns="45720" rtlCol="0" anchor="t">
            <a:normAutofit/>
          </a:bodyPr>
          <a:lstStyle/>
          <a:p>
            <a:pPr>
              <a:lnSpc>
                <a:spcPct val="90000"/>
              </a:lnSpc>
              <a:spcAft>
                <a:spcPts val="600"/>
              </a:spcAft>
            </a:pPr>
            <a:r>
              <a:rPr lang="en-US" sz="2000" dirty="0"/>
              <a:t>We will be learning about Fractions and Decimals</a:t>
            </a:r>
          </a:p>
          <a:p>
            <a:pPr marL="171450"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endParaRPr lang="en-US" sz="2000" dirty="0"/>
          </a:p>
        </p:txBody>
      </p:sp>
      <p:sp>
        <p:nvSpPr>
          <p:cNvPr id="192" name="Freeform: Shape 191">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94" name="Freeform: Shape 193">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6" name="Freeform: Shape 195">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 name="Picture 1" descr="Rubberized numbers on the wall">
            <a:extLst>
              <a:ext uri="{FF2B5EF4-FFF2-40B4-BE49-F238E27FC236}">
                <a16:creationId xmlns:a16="http://schemas.microsoft.com/office/drawing/2014/main" id="{951F053A-2DFA-E274-9D58-360B1B17C651}"/>
              </a:ext>
            </a:extLst>
          </p:cNvPr>
          <p:cNvPicPr>
            <a:picLocks noChangeAspect="1"/>
          </p:cNvPicPr>
          <p:nvPr/>
        </p:nvPicPr>
        <p:blipFill rotWithShape="1">
          <a:blip r:embed="rId2"/>
          <a:srcRect l="17618" r="15631" b="-2"/>
          <a:stretch/>
        </p:blipFill>
        <p:spPr>
          <a:xfrm>
            <a:off x="7020480" y="871280"/>
            <a:ext cx="4415738" cy="441573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grpSp>
        <p:nvGrpSpPr>
          <p:cNvPr id="198"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199" name="Freeform: Shape 198">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graphicFrame>
        <p:nvGraphicFramePr>
          <p:cNvPr id="5" name="Table 4">
            <a:extLst>
              <a:ext uri="{FF2B5EF4-FFF2-40B4-BE49-F238E27FC236}">
                <a16:creationId xmlns:a16="http://schemas.microsoft.com/office/drawing/2014/main" id="{FE42ED3A-9E50-F5B3-EDEC-A98C9596E464}"/>
              </a:ext>
            </a:extLst>
          </p:cNvPr>
          <p:cNvGraphicFramePr>
            <a:graphicFrameLocks noGrp="1"/>
          </p:cNvGraphicFramePr>
          <p:nvPr>
            <p:extLst>
              <p:ext uri="{D42A27DB-BD31-4B8C-83A1-F6EECF244321}">
                <p14:modId xmlns:p14="http://schemas.microsoft.com/office/powerpoint/2010/main" val="4130241730"/>
              </p:ext>
            </p:extLst>
          </p:nvPr>
        </p:nvGraphicFramePr>
        <p:xfrm>
          <a:off x="329103" y="2072619"/>
          <a:ext cx="5811882" cy="4114800"/>
        </p:xfrm>
        <a:graphic>
          <a:graphicData uri="http://schemas.openxmlformats.org/drawingml/2006/table">
            <a:tbl>
              <a:tblPr>
                <a:tableStyleId>{5C22544A-7EE6-4342-B048-85BDC9FD1C3A}</a:tableStyleId>
              </a:tblPr>
              <a:tblGrid>
                <a:gridCol w="5811882">
                  <a:extLst>
                    <a:ext uri="{9D8B030D-6E8A-4147-A177-3AD203B41FA5}">
                      <a16:colId xmlns:a16="http://schemas.microsoft.com/office/drawing/2014/main" val="358395607"/>
                    </a:ext>
                  </a:extLst>
                </a:gridCol>
              </a:tblGrid>
              <a:tr h="817332">
                <a:tc>
                  <a:txBody>
                    <a:bodyPr/>
                    <a:lstStyle/>
                    <a:p>
                      <a:r>
                        <a:rPr lang="en-GB" sz="1800" b="0" i="0" kern="1200" dirty="0">
                          <a:solidFill>
                            <a:schemeClr val="dk1"/>
                          </a:solidFill>
                          <a:effectLst/>
                          <a:latin typeface="+mn-lt"/>
                          <a:ea typeface="+mn-ea"/>
                          <a:cs typeface="+mn-cs"/>
                        </a:rPr>
                        <a:t>Step 1 Understand the whole</a:t>
                      </a:r>
                    </a:p>
                    <a:p>
                      <a:r>
                        <a:rPr lang="en-GB" sz="1800" b="0" i="0" kern="1200" dirty="0">
                          <a:solidFill>
                            <a:schemeClr val="dk1"/>
                          </a:solidFill>
                          <a:effectLst/>
                          <a:latin typeface="+mn-lt"/>
                          <a:ea typeface="+mn-ea"/>
                          <a:cs typeface="+mn-cs"/>
                        </a:rPr>
                        <a:t>Step 2 Count beyond 1</a:t>
                      </a:r>
                    </a:p>
                    <a:p>
                      <a:r>
                        <a:rPr lang="en-GB" sz="1800" b="0" i="0" kern="1200" dirty="0">
                          <a:solidFill>
                            <a:schemeClr val="dk1"/>
                          </a:solidFill>
                          <a:effectLst/>
                          <a:latin typeface="+mn-lt"/>
                          <a:ea typeface="+mn-ea"/>
                          <a:cs typeface="+mn-cs"/>
                        </a:rPr>
                        <a:t>Step 3 Partition a mixed number</a:t>
                      </a:r>
                    </a:p>
                    <a:p>
                      <a:r>
                        <a:rPr lang="en-GB" sz="1800" b="0" i="0" kern="1200" dirty="0">
                          <a:solidFill>
                            <a:schemeClr val="dk1"/>
                          </a:solidFill>
                          <a:effectLst/>
                          <a:latin typeface="+mn-lt"/>
                          <a:ea typeface="+mn-ea"/>
                          <a:cs typeface="+mn-cs"/>
                        </a:rPr>
                        <a:t>Step 4 Number lines with mixed numbers</a:t>
                      </a:r>
                    </a:p>
                    <a:p>
                      <a:r>
                        <a:rPr lang="en-GB" sz="1800" b="0" i="0" kern="1200" dirty="0">
                          <a:solidFill>
                            <a:schemeClr val="dk1"/>
                          </a:solidFill>
                          <a:effectLst/>
                          <a:latin typeface="+mn-lt"/>
                          <a:ea typeface="+mn-ea"/>
                          <a:cs typeface="+mn-cs"/>
                        </a:rPr>
                        <a:t>Step 5 Compare and order mixed numbers</a:t>
                      </a:r>
                    </a:p>
                    <a:p>
                      <a:r>
                        <a:rPr lang="en-GB" sz="1800" b="0" i="0" kern="1200" dirty="0">
                          <a:solidFill>
                            <a:schemeClr val="dk1"/>
                          </a:solidFill>
                          <a:effectLst/>
                          <a:latin typeface="+mn-lt"/>
                          <a:ea typeface="+mn-ea"/>
                          <a:cs typeface="+mn-cs"/>
                        </a:rPr>
                        <a:t>Step 6 Understand improper fractions</a:t>
                      </a:r>
                    </a:p>
                    <a:p>
                      <a:r>
                        <a:rPr lang="en-GB" sz="1800" b="0" i="0" kern="1200" dirty="0">
                          <a:solidFill>
                            <a:schemeClr val="dk1"/>
                          </a:solidFill>
                          <a:effectLst/>
                          <a:latin typeface="+mn-lt"/>
                          <a:ea typeface="+mn-ea"/>
                          <a:cs typeface="+mn-cs"/>
                        </a:rPr>
                        <a:t>Step 7 Convert mixed numbers to improper fractions</a:t>
                      </a:r>
                    </a:p>
                    <a:p>
                      <a:r>
                        <a:rPr lang="en-GB" sz="1800" b="0" i="0" kern="1200" dirty="0">
                          <a:solidFill>
                            <a:schemeClr val="dk1"/>
                          </a:solidFill>
                          <a:effectLst/>
                          <a:latin typeface="+mn-lt"/>
                          <a:ea typeface="+mn-ea"/>
                          <a:cs typeface="+mn-cs"/>
                        </a:rPr>
                        <a:t>Step 8 Convert improper fractions to mixed numbers</a:t>
                      </a:r>
                    </a:p>
                    <a:p>
                      <a:r>
                        <a:rPr lang="en-GB" sz="1800" b="0" i="0" kern="1200" dirty="0">
                          <a:solidFill>
                            <a:schemeClr val="dk1"/>
                          </a:solidFill>
                          <a:effectLst/>
                          <a:latin typeface="+mn-lt"/>
                          <a:ea typeface="+mn-ea"/>
                          <a:cs typeface="+mn-cs"/>
                        </a:rPr>
                        <a:t>Step 9 Equivalent fractions on a number line</a:t>
                      </a:r>
                    </a:p>
                    <a:p>
                      <a:r>
                        <a:rPr lang="en-GB" sz="1800" b="0" i="0" kern="1200" dirty="0">
                          <a:solidFill>
                            <a:schemeClr val="dk1"/>
                          </a:solidFill>
                          <a:effectLst/>
                          <a:latin typeface="+mn-lt"/>
                          <a:ea typeface="+mn-ea"/>
                          <a:cs typeface="+mn-cs"/>
                        </a:rPr>
                        <a:t>Step 10 Equivalent fraction families</a:t>
                      </a:r>
                    </a:p>
                    <a:p>
                      <a:r>
                        <a:rPr lang="en-GB" sz="1800" b="0" i="0" kern="1200" dirty="0">
                          <a:solidFill>
                            <a:schemeClr val="dk1"/>
                          </a:solidFill>
                          <a:effectLst/>
                          <a:latin typeface="+mn-lt"/>
                          <a:ea typeface="+mn-ea"/>
                          <a:cs typeface="+mn-cs"/>
                        </a:rPr>
                        <a:t>Step 11 Add two or more fractions</a:t>
                      </a:r>
                    </a:p>
                    <a:p>
                      <a:r>
                        <a:rPr lang="en-GB" sz="1800" b="0" i="0" kern="1200" dirty="0">
                          <a:solidFill>
                            <a:schemeClr val="dk1"/>
                          </a:solidFill>
                          <a:effectLst/>
                          <a:latin typeface="+mn-lt"/>
                          <a:ea typeface="+mn-ea"/>
                          <a:cs typeface="+mn-cs"/>
                        </a:rPr>
                        <a:t>Step 12 Add fractions and mixed numbers</a:t>
                      </a:r>
                    </a:p>
                    <a:p>
                      <a:r>
                        <a:rPr lang="en-GB" sz="1800" b="0" i="0" kern="1200" dirty="0">
                          <a:solidFill>
                            <a:schemeClr val="dk1"/>
                          </a:solidFill>
                          <a:effectLst/>
                          <a:latin typeface="+mn-lt"/>
                          <a:ea typeface="+mn-ea"/>
                          <a:cs typeface="+mn-cs"/>
                        </a:rPr>
                        <a:t>Step 13 Subtract two fractions</a:t>
                      </a:r>
                    </a:p>
                    <a:p>
                      <a:r>
                        <a:rPr lang="en-GB" sz="1800" b="0" i="0" kern="1200" dirty="0">
                          <a:solidFill>
                            <a:schemeClr val="dk1"/>
                          </a:solidFill>
                          <a:effectLst/>
                          <a:latin typeface="+mn-lt"/>
                          <a:ea typeface="+mn-ea"/>
                          <a:cs typeface="+mn-cs"/>
                        </a:rPr>
                        <a:t>Step 14 Subtract from whole amounts</a:t>
                      </a:r>
                    </a:p>
                    <a:p>
                      <a:r>
                        <a:rPr lang="en-GB" sz="1800" b="0" i="0" kern="1200" dirty="0">
                          <a:solidFill>
                            <a:schemeClr val="dk1"/>
                          </a:solidFill>
                          <a:effectLst/>
                          <a:latin typeface="+mn-lt"/>
                          <a:ea typeface="+mn-ea"/>
                          <a:cs typeface="+mn-cs"/>
                        </a:rPr>
                        <a:t>Step 15 Subtract from mixed numbers</a:t>
                      </a:r>
                    </a:p>
                  </a:txBody>
                  <a:tcPr marL="114300" marR="114300" marT="0" marB="0"/>
                </a:tc>
                <a:extLst>
                  <a:ext uri="{0D108BD9-81ED-4DB2-BD59-A6C34878D82A}">
                    <a16:rowId xmlns:a16="http://schemas.microsoft.com/office/drawing/2014/main" val="2100315152"/>
                  </a:ext>
                </a:extLst>
              </a:tr>
            </a:tbl>
          </a:graphicData>
        </a:graphic>
      </p:graphicFrame>
    </p:spTree>
    <p:extLst>
      <p:ext uri="{BB962C8B-B14F-4D97-AF65-F5344CB8AC3E}">
        <p14:creationId xmlns:p14="http://schemas.microsoft.com/office/powerpoint/2010/main" val="298651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CE6A38-3861-FD83-EDC1-1FD50A4A2AE8}"/>
            </a:ext>
          </a:extLst>
        </p:cNvPr>
        <p:cNvGrpSpPr/>
        <p:nvPr/>
      </p:nvGrpSpPr>
      <p:grpSpPr>
        <a:xfrm>
          <a:off x="0" y="0"/>
          <a:ext cx="0" cy="0"/>
          <a:chOff x="0" y="0"/>
          <a:chExt cx="0" cy="0"/>
        </a:xfrm>
      </p:grpSpPr>
      <p:sp useBgFill="1">
        <p:nvSpPr>
          <p:cNvPr id="184" name="Rectangle 183">
            <a:extLst>
              <a:ext uri="{FF2B5EF4-FFF2-40B4-BE49-F238E27FC236}">
                <a16:creationId xmlns:a16="http://schemas.microsoft.com/office/drawing/2014/main" id="{55C85200-68A7-B13A-BD31-177D7149DE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7232932-F720-6DA0-DD35-5C8F32733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4" name="Title 1">
            <a:extLst>
              <a:ext uri="{FF2B5EF4-FFF2-40B4-BE49-F238E27FC236}">
                <a16:creationId xmlns:a16="http://schemas.microsoft.com/office/drawing/2014/main" id="{7D8BCD5F-301E-FA67-2134-CF310881E026}"/>
              </a:ext>
            </a:extLst>
          </p:cNvPr>
          <p:cNvSpPr txBox="1">
            <a:spLocks noGrp="1" noRot="1" noMove="1" noResize="1" noEditPoints="1" noAdjustHandles="1" noChangeArrowheads="1" noChangeShapeType="1"/>
          </p:cNvSpPr>
          <p:nvPr/>
        </p:nvSpPr>
        <p:spPr>
          <a:xfrm>
            <a:off x="2232252" y="292655"/>
            <a:ext cx="4463623" cy="79638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cap="all" spc="1500" dirty="0"/>
              <a:t>History</a:t>
            </a:r>
            <a:endParaRPr lang="en-US" dirty="0"/>
          </a:p>
        </p:txBody>
      </p:sp>
      <p:sp>
        <p:nvSpPr>
          <p:cNvPr id="188" name="Freeform: Shape 187">
            <a:extLst>
              <a:ext uri="{FF2B5EF4-FFF2-40B4-BE49-F238E27FC236}">
                <a16:creationId xmlns:a16="http://schemas.microsoft.com/office/drawing/2014/main" id="{19801D57-9336-A2F4-75C5-6A5922DC4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190" name="Freeform: Shape 189">
            <a:extLst>
              <a:ext uri="{FF2B5EF4-FFF2-40B4-BE49-F238E27FC236}">
                <a16:creationId xmlns:a16="http://schemas.microsoft.com/office/drawing/2014/main" id="{020AD1B0-8A9B-CB93-CF13-816AB9ED51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3" name="TextBox 2">
            <a:extLst>
              <a:ext uri="{FF2B5EF4-FFF2-40B4-BE49-F238E27FC236}">
                <a16:creationId xmlns:a16="http://schemas.microsoft.com/office/drawing/2014/main" id="{45F1EF22-40FF-BD5D-A506-BB142E141FC8}"/>
              </a:ext>
            </a:extLst>
          </p:cNvPr>
          <p:cNvSpPr txBox="1"/>
          <p:nvPr/>
        </p:nvSpPr>
        <p:spPr>
          <a:xfrm>
            <a:off x="326184" y="1200867"/>
            <a:ext cx="6714348" cy="757131"/>
          </a:xfrm>
          <a:prstGeom prst="rect">
            <a:avLst/>
          </a:prstGeom>
        </p:spPr>
        <p:txBody>
          <a:bodyPr vert="horz" lIns="91440" tIns="45720" rIns="91440" bIns="45720" rtlCol="0" anchor="t">
            <a:normAutofit/>
          </a:bodyPr>
          <a:lstStyle/>
          <a:p>
            <a:r>
              <a:rPr lang="en-US" sz="2000" dirty="0"/>
              <a:t>We will be learning about The Ancient Kingdom of Benin</a:t>
            </a:r>
          </a:p>
          <a:p>
            <a:pPr>
              <a:lnSpc>
                <a:spcPct val="90000"/>
              </a:lnSpc>
              <a:spcAft>
                <a:spcPts val="600"/>
              </a:spcAft>
            </a:pPr>
            <a:endParaRPr lang="en-US" sz="2000" dirty="0"/>
          </a:p>
          <a:p>
            <a:pPr marL="171450"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endParaRPr lang="en-US" sz="2000" dirty="0"/>
          </a:p>
        </p:txBody>
      </p:sp>
      <p:sp>
        <p:nvSpPr>
          <p:cNvPr id="192" name="Freeform: Shape 191">
            <a:extLst>
              <a:ext uri="{FF2B5EF4-FFF2-40B4-BE49-F238E27FC236}">
                <a16:creationId xmlns:a16="http://schemas.microsoft.com/office/drawing/2014/main" id="{57E97D3B-3320-B0F7-0A8E-F7C30075B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94" name="Freeform: Shape 193">
            <a:extLst>
              <a:ext uri="{FF2B5EF4-FFF2-40B4-BE49-F238E27FC236}">
                <a16:creationId xmlns:a16="http://schemas.microsoft.com/office/drawing/2014/main" id="{0BE20947-D89F-C5D9-084A-8D56A1A98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6" name="Freeform: Shape 195">
            <a:extLst>
              <a:ext uri="{FF2B5EF4-FFF2-40B4-BE49-F238E27FC236}">
                <a16:creationId xmlns:a16="http://schemas.microsoft.com/office/drawing/2014/main" id="{7E34CCBB-9E54-70ED-4275-4B90873C5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98" name="Graphic 185">
            <a:extLst>
              <a:ext uri="{FF2B5EF4-FFF2-40B4-BE49-F238E27FC236}">
                <a16:creationId xmlns:a16="http://schemas.microsoft.com/office/drawing/2014/main" id="{82EB8005-A3DA-6484-B321-2ADC8FAA37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199" name="Freeform: Shape 198">
              <a:extLst>
                <a:ext uri="{FF2B5EF4-FFF2-40B4-BE49-F238E27FC236}">
                  <a16:creationId xmlns:a16="http://schemas.microsoft.com/office/drawing/2014/main" id="{3805BBBD-79FD-BAFE-1826-ADF3781014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4621F6AE-5F45-9230-820E-4F1670D0DA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9C87D944-808F-C12A-6C1E-0EC177B298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5D90AB9D-FFC6-318E-F216-1DD5D2B80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B6CA2328-2452-8426-2B4A-89D239AB2B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graphicFrame>
        <p:nvGraphicFramePr>
          <p:cNvPr id="5" name="Table 4">
            <a:extLst>
              <a:ext uri="{FF2B5EF4-FFF2-40B4-BE49-F238E27FC236}">
                <a16:creationId xmlns:a16="http://schemas.microsoft.com/office/drawing/2014/main" id="{5412ACC5-22E3-9819-0820-162D4F8013DD}"/>
              </a:ext>
            </a:extLst>
          </p:cNvPr>
          <p:cNvGraphicFramePr>
            <a:graphicFrameLocks noGrp="1"/>
          </p:cNvGraphicFramePr>
          <p:nvPr>
            <p:extLst>
              <p:ext uri="{D42A27DB-BD31-4B8C-83A1-F6EECF244321}">
                <p14:modId xmlns:p14="http://schemas.microsoft.com/office/powerpoint/2010/main" val="1677986506"/>
              </p:ext>
            </p:extLst>
          </p:nvPr>
        </p:nvGraphicFramePr>
        <p:xfrm>
          <a:off x="254388" y="1957998"/>
          <a:ext cx="6619608" cy="3276600"/>
        </p:xfrm>
        <a:graphic>
          <a:graphicData uri="http://schemas.openxmlformats.org/drawingml/2006/table">
            <a:tbl>
              <a:tblPr>
                <a:tableStyleId>{5C22544A-7EE6-4342-B048-85BDC9FD1C3A}</a:tableStyleId>
              </a:tblPr>
              <a:tblGrid>
                <a:gridCol w="6619608">
                  <a:extLst>
                    <a:ext uri="{9D8B030D-6E8A-4147-A177-3AD203B41FA5}">
                      <a16:colId xmlns:a16="http://schemas.microsoft.com/office/drawing/2014/main" val="358395607"/>
                    </a:ext>
                  </a:extLst>
                </a:gridCol>
              </a:tblGrid>
              <a:tr h="3276600">
                <a:tc>
                  <a:txBody>
                    <a:bodyPr/>
                    <a:lstStyle/>
                    <a:p>
                      <a:pPr marL="171450" lvl="0" indent="-171450" algn="l">
                        <a:lnSpc>
                          <a:spcPct val="100000"/>
                        </a:lnSpc>
                        <a:spcBef>
                          <a:spcPts val="0"/>
                        </a:spcBef>
                        <a:spcAft>
                          <a:spcPts val="0"/>
                        </a:spcAft>
                        <a:buClr>
                          <a:srgbClr val="000000"/>
                        </a:buClr>
                        <a:buFont typeface="Arial" panose="020B0604020202020204" pitchFamily="34" charset="0"/>
                        <a:buChar char="•"/>
                      </a:pPr>
                      <a:r>
                        <a:rPr lang="en-GB" sz="1600" b="0" i="0" u="none" strike="noStrike" kern="1200" noProof="0" dirty="0">
                          <a:solidFill>
                            <a:srgbClr val="333333"/>
                          </a:solidFill>
                          <a:effectLst/>
                          <a:latin typeface="Avenir Next LT Pro"/>
                        </a:rPr>
                        <a:t>I can identify the geographical location of the Kingdom of Benin and explain its significance in West African history.</a:t>
                      </a:r>
                    </a:p>
                    <a:p>
                      <a:pPr marL="171450" lvl="0" indent="-171450" algn="l">
                        <a:lnSpc>
                          <a:spcPct val="100000"/>
                        </a:lnSpc>
                        <a:spcBef>
                          <a:spcPts val="0"/>
                        </a:spcBef>
                        <a:spcAft>
                          <a:spcPts val="0"/>
                        </a:spcAft>
                        <a:buClr>
                          <a:srgbClr val="000000"/>
                        </a:buClr>
                        <a:buFont typeface="Arial" panose="020B0604020202020204" pitchFamily="34" charset="0"/>
                        <a:buChar char="•"/>
                      </a:pPr>
                      <a:r>
                        <a:rPr lang="en-GB" sz="1600" b="0" i="0" u="none" strike="noStrike" kern="1200" noProof="0" dirty="0">
                          <a:solidFill>
                            <a:srgbClr val="333333"/>
                          </a:solidFill>
                          <a:effectLst/>
                          <a:latin typeface="Avenir Next LT Pro"/>
                        </a:rPr>
                        <a:t>I can explore the art and cultural practices of the Kingdom of Benin, </a:t>
                      </a:r>
                    </a:p>
                    <a:p>
                      <a:pPr marL="171450" lvl="0" indent="-171450" algn="l">
                        <a:lnSpc>
                          <a:spcPct val="100000"/>
                        </a:lnSpc>
                        <a:spcBef>
                          <a:spcPts val="0"/>
                        </a:spcBef>
                        <a:spcAft>
                          <a:spcPts val="0"/>
                        </a:spcAft>
                        <a:buClr>
                          <a:srgbClr val="000000"/>
                        </a:buClr>
                        <a:buFont typeface="Arial" panose="020B0604020202020204" pitchFamily="34" charset="0"/>
                        <a:buChar char="•"/>
                      </a:pPr>
                      <a:r>
                        <a:rPr lang="en-GB" sz="1600" b="0" i="0" u="none" strike="noStrike" kern="1200" noProof="0" dirty="0">
                          <a:solidFill>
                            <a:srgbClr val="333333"/>
                          </a:solidFill>
                          <a:effectLst/>
                          <a:latin typeface="Avenir Next LT Pro"/>
                        </a:rPr>
                        <a:t>I can learn about the trade networks of the Kingdom of Benin</a:t>
                      </a:r>
                    </a:p>
                    <a:p>
                      <a:pPr marL="171450" lvl="0" indent="-171450" algn="l">
                        <a:lnSpc>
                          <a:spcPct val="100000"/>
                        </a:lnSpc>
                        <a:spcBef>
                          <a:spcPts val="0"/>
                        </a:spcBef>
                        <a:spcAft>
                          <a:spcPts val="0"/>
                        </a:spcAft>
                        <a:buClr>
                          <a:srgbClr val="000000"/>
                        </a:buClr>
                        <a:buFont typeface="Arial" panose="020B0604020202020204" pitchFamily="34" charset="0"/>
                        <a:buChar char="•"/>
                      </a:pPr>
                      <a:r>
                        <a:rPr lang="en-GB" sz="1600" b="0" i="0" u="none" strike="noStrike" kern="1200" noProof="0" dirty="0">
                          <a:solidFill>
                            <a:srgbClr val="333333"/>
                          </a:solidFill>
                          <a:effectLst/>
                          <a:latin typeface="Avenir Next LT Pro"/>
                        </a:rPr>
                        <a:t>I can  describe the political organisation of the Kingdom of Benin, including the roles of the Oba, councillors, and other officials, and how this structure contributed to the kingdom's stability and governance</a:t>
                      </a:r>
                    </a:p>
                    <a:p>
                      <a:pPr marL="171450" lvl="0" indent="-171450" algn="l">
                        <a:lnSpc>
                          <a:spcPct val="100000"/>
                        </a:lnSpc>
                        <a:spcBef>
                          <a:spcPts val="0"/>
                        </a:spcBef>
                        <a:spcAft>
                          <a:spcPts val="0"/>
                        </a:spcAft>
                        <a:buClr>
                          <a:srgbClr val="000000"/>
                        </a:buClr>
                        <a:buFont typeface="Arial" panose="020B0604020202020204" pitchFamily="34" charset="0"/>
                        <a:buChar char="•"/>
                      </a:pPr>
                      <a:r>
                        <a:rPr lang="en-GB" sz="1600" b="0" i="0" u="none" strike="noStrike" kern="1200" noProof="0" dirty="0">
                          <a:solidFill>
                            <a:srgbClr val="333333"/>
                          </a:solidFill>
                          <a:effectLst/>
                          <a:latin typeface="Avenir Next LT Pro"/>
                        </a:rPr>
                        <a:t>I can examine the interactions between the Kingdom of Benin and European powers</a:t>
                      </a:r>
                    </a:p>
                    <a:p>
                      <a:pPr marL="171450" lvl="0" indent="-171450" algn="l">
                        <a:lnSpc>
                          <a:spcPct val="100000"/>
                        </a:lnSpc>
                        <a:spcBef>
                          <a:spcPts val="0"/>
                        </a:spcBef>
                        <a:spcAft>
                          <a:spcPts val="0"/>
                        </a:spcAft>
                        <a:buClr>
                          <a:srgbClr val="000000"/>
                        </a:buClr>
                        <a:buFont typeface="Arial" panose="020B0604020202020204" pitchFamily="34" charset="0"/>
                        <a:buChar char="•"/>
                      </a:pPr>
                      <a:r>
                        <a:rPr lang="en-GB" sz="1600" b="0" i="0" u="none" strike="noStrike" kern="1200" noProof="0" dirty="0">
                          <a:solidFill>
                            <a:srgbClr val="000000"/>
                          </a:solidFill>
                          <a:effectLst/>
                          <a:latin typeface="Avenir Next LT Pro"/>
                        </a:rPr>
                        <a:t>I can r</a:t>
                      </a:r>
                      <a:r>
                        <a:rPr lang="en-GB" sz="1600" b="0" i="0" u="none" strike="noStrike" kern="1200" noProof="0" dirty="0">
                          <a:solidFill>
                            <a:srgbClr val="333333"/>
                          </a:solidFill>
                          <a:effectLst/>
                          <a:latin typeface="Avenir Next LT Pro"/>
                        </a:rPr>
                        <a:t>eflect on the legacy of the Kingdom of Benin in contemporary society</a:t>
                      </a:r>
                      <a:endParaRPr lang="en-GB" sz="1600" b="0" dirty="0"/>
                    </a:p>
                  </a:txBody>
                  <a:tcPr marL="114300" marR="114300" marT="0" marB="0"/>
                </a:tc>
                <a:extLst>
                  <a:ext uri="{0D108BD9-81ED-4DB2-BD59-A6C34878D82A}">
                    <a16:rowId xmlns:a16="http://schemas.microsoft.com/office/drawing/2014/main" val="2100315152"/>
                  </a:ext>
                </a:extLst>
              </a:tr>
            </a:tbl>
          </a:graphicData>
        </a:graphic>
      </p:graphicFrame>
      <p:pic>
        <p:nvPicPr>
          <p:cNvPr id="7" name="Picture 6" descr="Basilicata Italy at sunrise">
            <a:extLst>
              <a:ext uri="{FF2B5EF4-FFF2-40B4-BE49-F238E27FC236}">
                <a16:creationId xmlns:a16="http://schemas.microsoft.com/office/drawing/2014/main" id="{6790361A-6B28-6B0F-163A-B84D04371A92}"/>
              </a:ext>
            </a:extLst>
          </p:cNvPr>
          <p:cNvPicPr>
            <a:picLocks noChangeAspect="1"/>
          </p:cNvPicPr>
          <p:nvPr/>
        </p:nvPicPr>
        <p:blipFill rotWithShape="1">
          <a:blip r:embed="rId2"/>
          <a:srcRect l="39311" r="4440" b="3"/>
          <a:stretch/>
        </p:blipFill>
        <p:spPr>
          <a:xfrm>
            <a:off x="7020480" y="871280"/>
            <a:ext cx="4415738" cy="441573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pic>
        <p:nvPicPr>
          <p:cNvPr id="9" name="Picture 8" descr="A close up of a logo&#10;&#10;Description automatically generated">
            <a:extLst>
              <a:ext uri="{FF2B5EF4-FFF2-40B4-BE49-F238E27FC236}">
                <a16:creationId xmlns:a16="http://schemas.microsoft.com/office/drawing/2014/main" id="{87E8ACE5-1310-08CA-644C-D46A70D79CC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54389" y="5607002"/>
            <a:ext cx="909021" cy="661313"/>
          </a:xfrm>
          <a:prstGeom prst="rect">
            <a:avLst/>
          </a:prstGeom>
        </p:spPr>
      </p:pic>
      <p:sp>
        <p:nvSpPr>
          <p:cNvPr id="11" name="TextBox 10">
            <a:extLst>
              <a:ext uri="{FF2B5EF4-FFF2-40B4-BE49-F238E27FC236}">
                <a16:creationId xmlns:a16="http://schemas.microsoft.com/office/drawing/2014/main" id="{C24B55F9-0700-1698-ACC2-FB4AB5AB37ED}"/>
              </a:ext>
            </a:extLst>
          </p:cNvPr>
          <p:cNvSpPr txBox="1"/>
          <p:nvPr/>
        </p:nvSpPr>
        <p:spPr>
          <a:xfrm>
            <a:off x="1320698" y="5494685"/>
            <a:ext cx="7351322" cy="1261848"/>
          </a:xfrm>
          <a:prstGeom prst="rect">
            <a:avLst/>
          </a:prstGeom>
        </p:spPr>
        <p:txBody>
          <a:bodyPr vert="horz" lIns="91440" tIns="45720" rIns="91440" bIns="45720" rtlCol="0" anchor="t">
            <a:normAutofit/>
          </a:bodyPr>
          <a:lstStyle/>
          <a:p>
            <a:pPr marL="171450" indent="-228600">
              <a:lnSpc>
                <a:spcPct val="90000"/>
              </a:lnSpc>
              <a:spcAft>
                <a:spcPts val="600"/>
              </a:spcAft>
              <a:buAutoNum type="arabicPeriod"/>
            </a:pPr>
            <a:r>
              <a:rPr lang="en-US" sz="1200" b="1" dirty="0">
                <a:ea typeface="+mn-lt"/>
                <a:cs typeface="+mn-lt"/>
              </a:rPr>
              <a:t>The Kingdom of Benin was established around AD 900 in West Africa, in modern-day Nigeria.</a:t>
            </a:r>
            <a:endParaRPr lang="en-US" sz="1200" b="1"/>
          </a:p>
          <a:p>
            <a:pPr marL="171450" indent="-228600">
              <a:lnSpc>
                <a:spcPct val="90000"/>
              </a:lnSpc>
              <a:spcAft>
                <a:spcPts val="600"/>
              </a:spcAft>
              <a:buAutoNum type="arabicPeriod"/>
            </a:pPr>
            <a:r>
              <a:rPr lang="en-US" sz="1200" b="1" dirty="0">
                <a:ea typeface="+mn-lt"/>
                <a:cs typeface="+mn-lt"/>
              </a:rPr>
              <a:t>The Edo people who settled in Benin were ruled over by a powerful leader, called the Oba, from the 1100s. </a:t>
            </a:r>
          </a:p>
          <a:p>
            <a:pPr marL="171450" indent="-228600">
              <a:lnSpc>
                <a:spcPct val="90000"/>
              </a:lnSpc>
              <a:spcAft>
                <a:spcPts val="600"/>
              </a:spcAft>
              <a:buAutoNum type="arabicPeriod"/>
            </a:pPr>
            <a:r>
              <a:rPr lang="en-US" sz="1200" b="1" dirty="0">
                <a:ea typeface="+mn-lt"/>
                <a:cs typeface="+mn-lt"/>
              </a:rPr>
              <a:t>In 1897, British rulers sent an army of 1000 soldiers to invade Benin City. </a:t>
            </a:r>
          </a:p>
          <a:p>
            <a:pPr marL="171450" indent="-228600">
              <a:lnSpc>
                <a:spcPct val="90000"/>
              </a:lnSpc>
              <a:spcAft>
                <a:spcPts val="600"/>
              </a:spcAft>
              <a:buAutoNum type="arabicPeriod"/>
            </a:pPr>
            <a:r>
              <a:rPr lang="en-US" sz="1200" b="1" dirty="0">
                <a:ea typeface="+mn-lt"/>
                <a:cs typeface="+mn-lt"/>
              </a:rPr>
              <a:t>The first dynasty of Benin was ruled over by leaders called </a:t>
            </a:r>
            <a:r>
              <a:rPr lang="en-US" sz="1200" b="1" dirty="0" err="1">
                <a:ea typeface="+mn-lt"/>
                <a:cs typeface="+mn-lt"/>
              </a:rPr>
              <a:t>Ogisos</a:t>
            </a:r>
            <a:r>
              <a:rPr lang="en-US" sz="1200" b="1" dirty="0">
                <a:ea typeface="+mn-lt"/>
                <a:cs typeface="+mn-lt"/>
              </a:rPr>
              <a:t>, which means rulers of the sky.</a:t>
            </a:r>
            <a:endParaRPr lang="en-US" sz="1200" b="1" dirty="0"/>
          </a:p>
        </p:txBody>
      </p:sp>
    </p:spTree>
    <p:extLst>
      <p:ext uri="{BB962C8B-B14F-4D97-AF65-F5344CB8AC3E}">
        <p14:creationId xmlns:p14="http://schemas.microsoft.com/office/powerpoint/2010/main" val="380207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A775AE-F9F6-5C42-1013-E4181FE26EB9}"/>
            </a:ext>
          </a:extLst>
        </p:cNvPr>
        <p:cNvGrpSpPr/>
        <p:nvPr/>
      </p:nvGrpSpPr>
      <p:grpSpPr>
        <a:xfrm>
          <a:off x="0" y="0"/>
          <a:ext cx="0" cy="0"/>
          <a:chOff x="0" y="0"/>
          <a:chExt cx="0" cy="0"/>
        </a:xfrm>
      </p:grpSpPr>
      <p:sp useBgFill="1">
        <p:nvSpPr>
          <p:cNvPr id="256" name="Rectangle 255">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4" name="Title 1">
            <a:extLst>
              <a:ext uri="{FF2B5EF4-FFF2-40B4-BE49-F238E27FC236}">
                <a16:creationId xmlns:a16="http://schemas.microsoft.com/office/drawing/2014/main" id="{6B8F37CA-FC11-8BC9-4759-6CC17EA167F8}"/>
              </a:ext>
            </a:extLst>
          </p:cNvPr>
          <p:cNvSpPr txBox="1">
            <a:spLocks noGrp="1" noRot="1" noMove="1" noResize="1" noEditPoints="1" noAdjustHandles="1" noChangeArrowheads="1" noChangeShapeType="1"/>
          </p:cNvSpPr>
          <p:nvPr/>
        </p:nvSpPr>
        <p:spPr>
          <a:xfrm>
            <a:off x="2186459" y="292656"/>
            <a:ext cx="5521098" cy="657498"/>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cap="all" spc="1500"/>
              <a:t>Computing</a:t>
            </a:r>
          </a:p>
        </p:txBody>
      </p:sp>
      <p:sp>
        <p:nvSpPr>
          <p:cNvPr id="260" name="Freeform: Shape 259">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62" name="Freeform: Shape 261">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3" name="TextBox 2">
            <a:extLst>
              <a:ext uri="{FF2B5EF4-FFF2-40B4-BE49-F238E27FC236}">
                <a16:creationId xmlns:a16="http://schemas.microsoft.com/office/drawing/2014/main" id="{1D0AE361-798B-E689-391E-1400D6D59991}"/>
              </a:ext>
            </a:extLst>
          </p:cNvPr>
          <p:cNvSpPr txBox="1"/>
          <p:nvPr/>
        </p:nvSpPr>
        <p:spPr>
          <a:xfrm>
            <a:off x="436059" y="1196628"/>
            <a:ext cx="6449502" cy="962351"/>
          </a:xfrm>
          <a:prstGeom prst="rect">
            <a:avLst/>
          </a:prstGeom>
        </p:spPr>
        <p:txBody>
          <a:bodyPr vert="horz" lIns="91440" tIns="45720" rIns="91440" bIns="45720" rtlCol="0" anchor="t">
            <a:noAutofit/>
          </a:bodyPr>
          <a:lstStyle/>
          <a:p>
            <a:pPr>
              <a:lnSpc>
                <a:spcPct val="90000"/>
              </a:lnSpc>
              <a:spcAft>
                <a:spcPts val="600"/>
              </a:spcAft>
            </a:pPr>
            <a:r>
              <a:rPr lang="en-US" sz="2000" dirty="0">
                <a:latin typeface="Avenir Next LT Pro"/>
              </a:rPr>
              <a:t>We will be learning about Data and Information – Data logging</a:t>
            </a:r>
            <a:endParaRPr lang="en-US" sz="2000" dirty="0">
              <a:latin typeface="Avenir Next LT Pro"/>
              <a:ea typeface="Calibri"/>
              <a:cs typeface="Calibri"/>
            </a:endParaRPr>
          </a:p>
          <a:p>
            <a:pPr marL="171450" indent="-228600">
              <a:lnSpc>
                <a:spcPct val="90000"/>
              </a:lnSpc>
              <a:spcAft>
                <a:spcPts val="600"/>
              </a:spcAft>
              <a:buFont typeface="Arial" panose="020B0604020202020204" pitchFamily="34" charset="0"/>
              <a:buChar char="•"/>
            </a:pPr>
            <a:endParaRPr lang="en-US" dirty="0">
              <a:latin typeface="Avenir Next LT Pro"/>
            </a:endParaRPr>
          </a:p>
        </p:txBody>
      </p:sp>
      <p:sp>
        <p:nvSpPr>
          <p:cNvPr id="264" name="Freeform: Shape 263">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66" name="Freeform: Shape 265">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8" name="Freeform: Shape 267">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 name="Picture 4" descr="Abstract background of data">
            <a:extLst>
              <a:ext uri="{FF2B5EF4-FFF2-40B4-BE49-F238E27FC236}">
                <a16:creationId xmlns:a16="http://schemas.microsoft.com/office/drawing/2014/main" id="{EBDFC529-451F-4D98-9835-374F03C58277}"/>
              </a:ext>
            </a:extLst>
          </p:cNvPr>
          <p:cNvPicPr>
            <a:picLocks noChangeAspect="1"/>
          </p:cNvPicPr>
          <p:nvPr/>
        </p:nvPicPr>
        <p:blipFill rotWithShape="1">
          <a:blip r:embed="rId2"/>
          <a:srcRect l="17741" r="26011" b="3"/>
          <a:stretch/>
        </p:blipFill>
        <p:spPr>
          <a:xfrm>
            <a:off x="7020480" y="871280"/>
            <a:ext cx="4415738" cy="441573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grpSp>
        <p:nvGrpSpPr>
          <p:cNvPr id="270"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271" name="Freeform: Shape 270">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graphicFrame>
        <p:nvGraphicFramePr>
          <p:cNvPr id="6" name="Table 5">
            <a:extLst>
              <a:ext uri="{FF2B5EF4-FFF2-40B4-BE49-F238E27FC236}">
                <a16:creationId xmlns:a16="http://schemas.microsoft.com/office/drawing/2014/main" id="{7278EE8C-B35D-46EF-4F18-1726D5EA9F89}"/>
              </a:ext>
            </a:extLst>
          </p:cNvPr>
          <p:cNvGraphicFramePr>
            <a:graphicFrameLocks noGrp="1"/>
          </p:cNvGraphicFramePr>
          <p:nvPr>
            <p:extLst>
              <p:ext uri="{D42A27DB-BD31-4B8C-83A1-F6EECF244321}">
                <p14:modId xmlns:p14="http://schemas.microsoft.com/office/powerpoint/2010/main" val="2159242052"/>
              </p:ext>
            </p:extLst>
          </p:nvPr>
        </p:nvGraphicFramePr>
        <p:xfrm>
          <a:off x="551447" y="2366210"/>
          <a:ext cx="6398198" cy="3352800"/>
        </p:xfrm>
        <a:graphic>
          <a:graphicData uri="http://schemas.openxmlformats.org/drawingml/2006/table">
            <a:tbl>
              <a:tblPr>
                <a:tableStyleId>{5C22544A-7EE6-4342-B048-85BDC9FD1C3A}</a:tableStyleId>
              </a:tblPr>
              <a:tblGrid>
                <a:gridCol w="6398198">
                  <a:extLst>
                    <a:ext uri="{9D8B030D-6E8A-4147-A177-3AD203B41FA5}">
                      <a16:colId xmlns:a16="http://schemas.microsoft.com/office/drawing/2014/main" val="358395607"/>
                    </a:ext>
                  </a:extLst>
                </a:gridCol>
              </a:tblGrid>
              <a:tr h="3203362">
                <a:tc>
                  <a:txBody>
                    <a:bodyPr/>
                    <a:lstStyle/>
                    <a:p>
                      <a:pPr marL="342900" lvl="0" indent="-342900" algn="l">
                        <a:lnSpc>
                          <a:spcPct val="100000"/>
                        </a:lnSpc>
                        <a:spcBef>
                          <a:spcPts val="0"/>
                        </a:spcBef>
                        <a:spcAft>
                          <a:spcPts val="0"/>
                        </a:spcAft>
                        <a:buFont typeface="Arial"/>
                        <a:buChar char="•"/>
                      </a:pPr>
                      <a:r>
                        <a:rPr lang="en-GB" sz="2000" b="0" i="0" u="none" strike="noStrike" noProof="0" dirty="0">
                          <a:effectLst/>
                          <a:latin typeface="Avenir Next LT Pro"/>
                        </a:rPr>
                        <a:t>I can </a:t>
                      </a:r>
                      <a:r>
                        <a:rPr lang="en-GB" sz="2000" b="0" i="0" u="none" strike="noStrike" noProof="0" dirty="0">
                          <a:effectLst/>
                          <a:latin typeface="+mn-lt"/>
                        </a:rPr>
                        <a:t>explain that data gathered over time can be used to answer questions.</a:t>
                      </a:r>
                    </a:p>
                    <a:p>
                      <a:pPr marL="342900" lvl="0" indent="-342900" algn="l">
                        <a:lnSpc>
                          <a:spcPct val="100000"/>
                        </a:lnSpc>
                        <a:spcBef>
                          <a:spcPts val="0"/>
                        </a:spcBef>
                        <a:spcAft>
                          <a:spcPts val="0"/>
                        </a:spcAft>
                        <a:buFont typeface="Arial"/>
                        <a:buChar char="•"/>
                      </a:pPr>
                      <a:r>
                        <a:rPr lang="en-GB" sz="2000" b="0" i="0" u="none" strike="noStrike" noProof="0" dirty="0">
                          <a:effectLst/>
                          <a:latin typeface="+mn-lt"/>
                        </a:rPr>
                        <a:t>I can use a digital device to collect data automatically.</a:t>
                      </a:r>
                    </a:p>
                    <a:p>
                      <a:pPr marL="342900" lvl="0" indent="-342900" algn="l">
                        <a:lnSpc>
                          <a:spcPct val="100000"/>
                        </a:lnSpc>
                        <a:spcBef>
                          <a:spcPts val="0"/>
                        </a:spcBef>
                        <a:spcAft>
                          <a:spcPts val="0"/>
                        </a:spcAft>
                        <a:buFont typeface="Arial"/>
                        <a:buChar char="•"/>
                      </a:pPr>
                      <a:r>
                        <a:rPr lang="en-GB" sz="2000" b="0" i="0" u="none" strike="noStrike" noProof="0" dirty="0">
                          <a:effectLst/>
                          <a:latin typeface="+mn-lt"/>
                        </a:rPr>
                        <a:t>I can explain that a data logger collects ‘data points’ from sensors over time.</a:t>
                      </a:r>
                    </a:p>
                    <a:p>
                      <a:pPr marL="342900" lvl="0" indent="-342900" algn="l">
                        <a:lnSpc>
                          <a:spcPct val="100000"/>
                        </a:lnSpc>
                        <a:spcBef>
                          <a:spcPts val="0"/>
                        </a:spcBef>
                        <a:spcAft>
                          <a:spcPts val="0"/>
                        </a:spcAft>
                        <a:buFont typeface="Arial"/>
                        <a:buChar char="•"/>
                      </a:pPr>
                      <a:r>
                        <a:rPr lang="en-GB" sz="2000" b="0" i="0" u="none" strike="noStrike" noProof="0" dirty="0">
                          <a:effectLst/>
                          <a:latin typeface="+mn-lt"/>
                        </a:rPr>
                        <a:t>I can recognise how a computer can help us analyse data.</a:t>
                      </a:r>
                    </a:p>
                    <a:p>
                      <a:pPr marL="342900" lvl="0" indent="-342900" algn="l">
                        <a:lnSpc>
                          <a:spcPct val="100000"/>
                        </a:lnSpc>
                        <a:spcBef>
                          <a:spcPts val="0"/>
                        </a:spcBef>
                        <a:spcAft>
                          <a:spcPts val="0"/>
                        </a:spcAft>
                        <a:buFont typeface="Arial"/>
                        <a:buChar char="•"/>
                      </a:pPr>
                      <a:r>
                        <a:rPr lang="en-GB" sz="2000" b="0" i="0" u="none" strike="noStrike" noProof="0" dirty="0">
                          <a:effectLst/>
                          <a:latin typeface="+mn-lt"/>
                        </a:rPr>
                        <a:t>I can identify the data needed to answer questions.</a:t>
                      </a:r>
                    </a:p>
                    <a:p>
                      <a:pPr marL="342900" lvl="0" indent="-342900" algn="l">
                        <a:lnSpc>
                          <a:spcPct val="100000"/>
                        </a:lnSpc>
                        <a:spcBef>
                          <a:spcPts val="0"/>
                        </a:spcBef>
                        <a:spcAft>
                          <a:spcPts val="0"/>
                        </a:spcAft>
                        <a:buFont typeface="Arial"/>
                        <a:buChar char="•"/>
                      </a:pPr>
                      <a:r>
                        <a:rPr lang="en-GB" sz="2000" b="0" i="0" u="none" strike="noStrike" noProof="0" dirty="0">
                          <a:effectLst/>
                          <a:latin typeface="+mn-lt"/>
                        </a:rPr>
                        <a:t>I can use data from sensors to answer questions </a:t>
                      </a:r>
                      <a:endParaRPr lang="en-GB" sz="2000" b="0" i="0" u="none" strike="noStrike" noProof="0" dirty="0">
                        <a:effectLst/>
                        <a:latin typeface="Avenir Next LT Pro"/>
                      </a:endParaRPr>
                    </a:p>
                  </a:txBody>
                  <a:tcPr marL="114300" marR="114300" marT="0" marB="0"/>
                </a:tc>
                <a:extLst>
                  <a:ext uri="{0D108BD9-81ED-4DB2-BD59-A6C34878D82A}">
                    <a16:rowId xmlns:a16="http://schemas.microsoft.com/office/drawing/2014/main" val="2100315152"/>
                  </a:ext>
                </a:extLst>
              </a:tr>
            </a:tbl>
          </a:graphicData>
        </a:graphic>
      </p:graphicFrame>
    </p:spTree>
    <p:extLst>
      <p:ext uri="{BB962C8B-B14F-4D97-AF65-F5344CB8AC3E}">
        <p14:creationId xmlns:p14="http://schemas.microsoft.com/office/powerpoint/2010/main" val="248850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32B88C-1C1C-E715-9960-0D8EE1FF7D56}"/>
            </a:ext>
          </a:extLst>
        </p:cNvPr>
        <p:cNvGrpSpPr/>
        <p:nvPr/>
      </p:nvGrpSpPr>
      <p:grpSpPr>
        <a:xfrm>
          <a:off x="0" y="0"/>
          <a:ext cx="0" cy="0"/>
          <a:chOff x="0" y="0"/>
          <a:chExt cx="0" cy="0"/>
        </a:xfrm>
      </p:grpSpPr>
      <p:sp useBgFill="1">
        <p:nvSpPr>
          <p:cNvPr id="280" name="Rectangle 27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4" name="Title 1">
            <a:extLst>
              <a:ext uri="{FF2B5EF4-FFF2-40B4-BE49-F238E27FC236}">
                <a16:creationId xmlns:a16="http://schemas.microsoft.com/office/drawing/2014/main" id="{E17D0A2A-8F7C-06F9-B1CD-2EEC200E3F43}"/>
              </a:ext>
            </a:extLst>
          </p:cNvPr>
          <p:cNvSpPr txBox="1">
            <a:spLocks noGrp="1" noRot="1" noMove="1" noResize="1" noEditPoints="1" noAdjustHandles="1" noChangeArrowheads="1" noChangeShapeType="1"/>
          </p:cNvSpPr>
          <p:nvPr/>
        </p:nvSpPr>
        <p:spPr>
          <a:xfrm>
            <a:off x="2232252" y="292656"/>
            <a:ext cx="4463623" cy="657498"/>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cap="all" spc="1500" err="1"/>
              <a:t>pshe</a:t>
            </a:r>
            <a:endParaRPr lang="en-US" b="1" cap="all" spc="1500"/>
          </a:p>
        </p:txBody>
      </p:sp>
      <p:sp>
        <p:nvSpPr>
          <p:cNvPr id="284" name="Freeform: Shape 283">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86" name="Freeform: Shape 285">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3" name="TextBox 2">
            <a:extLst>
              <a:ext uri="{FF2B5EF4-FFF2-40B4-BE49-F238E27FC236}">
                <a16:creationId xmlns:a16="http://schemas.microsoft.com/office/drawing/2014/main" id="{23405063-F866-60BA-77CA-7B7433D68331}"/>
              </a:ext>
            </a:extLst>
          </p:cNvPr>
          <p:cNvSpPr txBox="1"/>
          <p:nvPr/>
        </p:nvSpPr>
        <p:spPr>
          <a:xfrm>
            <a:off x="408959" y="1166841"/>
            <a:ext cx="6473622" cy="482498"/>
          </a:xfrm>
          <a:prstGeom prst="rect">
            <a:avLst/>
          </a:prstGeom>
        </p:spPr>
        <p:txBody>
          <a:bodyPr vert="horz" lIns="91440" tIns="45720" rIns="91440" bIns="45720" rtlCol="0">
            <a:normAutofit fontScale="85000" lnSpcReduction="10000"/>
          </a:bodyPr>
          <a:lstStyle/>
          <a:p>
            <a:pPr>
              <a:lnSpc>
                <a:spcPct val="90000"/>
              </a:lnSpc>
              <a:spcAft>
                <a:spcPts val="600"/>
              </a:spcAft>
            </a:pPr>
            <a:r>
              <a:rPr lang="en-US" dirty="0"/>
              <a:t>We will be learning about Living in the wider world -  Aiming High </a:t>
            </a:r>
          </a:p>
          <a:p>
            <a:pPr marL="171450" indent="-228600">
              <a:lnSpc>
                <a:spcPct val="90000"/>
              </a:lnSpc>
              <a:spcAft>
                <a:spcPts val="600"/>
              </a:spcAft>
              <a:buFont typeface="Arial" panose="020B0604020202020204" pitchFamily="34" charset="0"/>
              <a:buChar char="•"/>
            </a:pPr>
            <a:endParaRPr lang="en-US" dirty="0"/>
          </a:p>
          <a:p>
            <a:pPr marL="171450" indent="-228600">
              <a:lnSpc>
                <a:spcPct val="90000"/>
              </a:lnSpc>
              <a:spcAft>
                <a:spcPts val="600"/>
              </a:spcAft>
              <a:buFont typeface="Arial" panose="020B0604020202020204" pitchFamily="34" charset="0"/>
              <a:buChar char="•"/>
            </a:pPr>
            <a:endParaRPr lang="en-US" dirty="0"/>
          </a:p>
        </p:txBody>
      </p:sp>
      <p:sp>
        <p:nvSpPr>
          <p:cNvPr id="288" name="Freeform: Shape 287">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90" name="Freeform: Shape 289">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2" name="Freeform: Shape 291">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 name="Picture 1" descr="Summer accessories on a blue weathered table">
            <a:extLst>
              <a:ext uri="{FF2B5EF4-FFF2-40B4-BE49-F238E27FC236}">
                <a16:creationId xmlns:a16="http://schemas.microsoft.com/office/drawing/2014/main" id="{C912FCBE-E8B2-5BC6-432B-A859B8A7D7AD}"/>
              </a:ext>
            </a:extLst>
          </p:cNvPr>
          <p:cNvPicPr>
            <a:picLocks noChangeAspect="1"/>
          </p:cNvPicPr>
          <p:nvPr/>
        </p:nvPicPr>
        <p:blipFill rotWithShape="1">
          <a:blip r:embed="rId2"/>
          <a:srcRect l="20617" r="27633"/>
          <a:stretch/>
        </p:blipFill>
        <p:spPr>
          <a:xfrm>
            <a:off x="7020480" y="871280"/>
            <a:ext cx="4415738" cy="441573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grpSp>
        <p:nvGrpSpPr>
          <p:cNvPr id="294"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295" name="Freeform: Shape 294">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6" name="Picture 5" descr="A close up of a logo&#10;&#10;Description automatically generated">
            <a:extLst>
              <a:ext uri="{FF2B5EF4-FFF2-40B4-BE49-F238E27FC236}">
                <a16:creationId xmlns:a16="http://schemas.microsoft.com/office/drawing/2014/main" id="{6039C016-75AF-1520-AAE3-578E7A49430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54389" y="5607002"/>
            <a:ext cx="909021" cy="661313"/>
          </a:xfrm>
          <a:prstGeom prst="rect">
            <a:avLst/>
          </a:prstGeom>
        </p:spPr>
      </p:pic>
      <p:graphicFrame>
        <p:nvGraphicFramePr>
          <p:cNvPr id="8" name="Table 7">
            <a:extLst>
              <a:ext uri="{FF2B5EF4-FFF2-40B4-BE49-F238E27FC236}">
                <a16:creationId xmlns:a16="http://schemas.microsoft.com/office/drawing/2014/main" id="{B3AA3AE3-299F-FABA-0911-AD1C35398766}"/>
              </a:ext>
            </a:extLst>
          </p:cNvPr>
          <p:cNvGraphicFramePr>
            <a:graphicFrameLocks noGrp="1"/>
          </p:cNvGraphicFramePr>
          <p:nvPr>
            <p:extLst>
              <p:ext uri="{D42A27DB-BD31-4B8C-83A1-F6EECF244321}">
                <p14:modId xmlns:p14="http://schemas.microsoft.com/office/powerpoint/2010/main" val="229080524"/>
              </p:ext>
            </p:extLst>
          </p:nvPr>
        </p:nvGraphicFramePr>
        <p:xfrm>
          <a:off x="452816" y="2142424"/>
          <a:ext cx="5811882" cy="3116136"/>
        </p:xfrm>
        <a:graphic>
          <a:graphicData uri="http://schemas.openxmlformats.org/drawingml/2006/table">
            <a:tbl>
              <a:tblPr>
                <a:tableStyleId>{5C22544A-7EE6-4342-B048-85BDC9FD1C3A}</a:tableStyleId>
              </a:tblPr>
              <a:tblGrid>
                <a:gridCol w="5811882">
                  <a:extLst>
                    <a:ext uri="{9D8B030D-6E8A-4147-A177-3AD203B41FA5}">
                      <a16:colId xmlns:a16="http://schemas.microsoft.com/office/drawing/2014/main" val="358395607"/>
                    </a:ext>
                  </a:extLst>
                </a:gridCol>
              </a:tblGrid>
              <a:tr h="817332">
                <a:tc>
                  <a:txBody>
                    <a:bodyPr/>
                    <a:lstStyle/>
                    <a:p>
                      <a:pPr marL="342900" lvl="0" indent="-342900" algn="l">
                        <a:lnSpc>
                          <a:spcPct val="107000"/>
                        </a:lnSpc>
                        <a:buFont typeface="Symbol" panose="05050102010706020507" pitchFamily="18" charset="2"/>
                        <a:buChar char=""/>
                      </a:pPr>
                      <a:r>
                        <a:rPr lang="en-GB" sz="1600" dirty="0">
                          <a:effectLst/>
                          <a:latin typeface="+mj-lt"/>
                        </a:rPr>
                        <a:t>I can identify achievements and suggest how my actions can help me to achieve.</a:t>
                      </a:r>
                    </a:p>
                    <a:p>
                      <a:pPr marL="342900" lvl="0" indent="-342900" algn="l">
                        <a:lnSpc>
                          <a:spcPct val="107000"/>
                        </a:lnSpc>
                        <a:buFont typeface="Symbol" panose="05050102010706020507" pitchFamily="18" charset="2"/>
                        <a:buChar char=""/>
                      </a:pPr>
                      <a:r>
                        <a:rPr lang="en-GB" sz="1600" dirty="0">
                          <a:effectLst/>
                          <a:latin typeface="+mj-lt"/>
                          <a:ea typeface="Calibri" panose="020F0502020204030204" pitchFamily="34" charset="0"/>
                          <a:cs typeface="Times New Roman" panose="02020603050405020304" pitchFamily="18" charset="0"/>
                        </a:rPr>
                        <a:t>I can identify personal goals and suggest actions that I can take to achieve them.</a:t>
                      </a:r>
                    </a:p>
                    <a:p>
                      <a:pPr marL="342900" lvl="0" indent="-342900" algn="l">
                        <a:lnSpc>
                          <a:spcPct val="107000"/>
                        </a:lnSpc>
                        <a:buFont typeface="Symbol" panose="05050102010706020507" pitchFamily="18" charset="2"/>
                        <a:buChar char=""/>
                      </a:pPr>
                      <a:r>
                        <a:rPr lang="en-GB" sz="1600" dirty="0">
                          <a:effectLst/>
                          <a:latin typeface="+mj-lt"/>
                          <a:ea typeface="Calibri" panose="020F0502020204030204" pitchFamily="34" charset="0"/>
                          <a:cs typeface="Times New Roman" panose="02020603050405020304" pitchFamily="18" charset="0"/>
                        </a:rPr>
                        <a:t>I can explain how a positive learning attitude can help me to learn new things.</a:t>
                      </a:r>
                    </a:p>
                    <a:p>
                      <a:pPr marL="342900" lvl="0" indent="-342900" algn="l">
                        <a:lnSpc>
                          <a:spcPct val="107000"/>
                        </a:lnSpc>
                        <a:buFont typeface="Symbol" panose="05050102010706020507" pitchFamily="18" charset="2"/>
                        <a:buChar char=""/>
                      </a:pPr>
                      <a:r>
                        <a:rPr lang="en-GB" sz="1600" dirty="0">
                          <a:effectLst/>
                          <a:latin typeface="+mj-lt"/>
                          <a:ea typeface="Calibri" panose="020F0502020204030204" pitchFamily="34" charset="0"/>
                          <a:cs typeface="Times New Roman" panose="02020603050405020304" pitchFamily="18" charset="0"/>
                        </a:rPr>
                        <a:t>I can identify the skills and attributes needed to do certain jobs.</a:t>
                      </a:r>
                    </a:p>
                    <a:p>
                      <a:pPr marL="342900" lvl="0" indent="-342900" algn="l">
                        <a:lnSpc>
                          <a:spcPct val="107000"/>
                        </a:lnSpc>
                        <a:buFont typeface="Symbol" panose="05050102010706020507" pitchFamily="18" charset="2"/>
                        <a:buChar char=""/>
                      </a:pPr>
                      <a:r>
                        <a:rPr lang="en-GB" sz="1600" dirty="0">
                          <a:effectLst/>
                          <a:latin typeface="+mj-lt"/>
                          <a:ea typeface="Calibri" panose="020F0502020204030204" pitchFamily="34" charset="0"/>
                          <a:cs typeface="Times New Roman" panose="02020603050405020304" pitchFamily="18" charset="0"/>
                        </a:rPr>
                        <a:t> I understand that we should all have equal opportunities to follow our career ambitions.</a:t>
                      </a:r>
                    </a:p>
                    <a:p>
                      <a:pPr marL="342900" lvl="0" indent="-342900" algn="l">
                        <a:lnSpc>
                          <a:spcPct val="107000"/>
                        </a:lnSpc>
                        <a:buFont typeface="Symbol" panose="05050102010706020507" pitchFamily="18" charset="2"/>
                        <a:buChar char=""/>
                      </a:pPr>
                      <a:r>
                        <a:rPr lang="en-GB" sz="1600" dirty="0">
                          <a:effectLst/>
                          <a:latin typeface="+mj-lt"/>
                          <a:ea typeface="Calibri" panose="020F0502020204030204" pitchFamily="34" charset="0"/>
                          <a:cs typeface="Times New Roman" panose="02020603050405020304" pitchFamily="18" charset="0"/>
                        </a:rPr>
                        <a:t>I can discuss what job I might like to do when I grow up and what skills I will need to achieve this</a:t>
                      </a:r>
                    </a:p>
                  </a:txBody>
                  <a:tcPr marL="114300" marR="114300" marT="0" marB="0"/>
                </a:tc>
                <a:extLst>
                  <a:ext uri="{0D108BD9-81ED-4DB2-BD59-A6C34878D82A}">
                    <a16:rowId xmlns:a16="http://schemas.microsoft.com/office/drawing/2014/main" val="2100315152"/>
                  </a:ext>
                </a:extLst>
              </a:tr>
            </a:tbl>
          </a:graphicData>
        </a:graphic>
      </p:graphicFrame>
      <p:sp>
        <p:nvSpPr>
          <p:cNvPr id="9" name="TextBox 8">
            <a:extLst>
              <a:ext uri="{FF2B5EF4-FFF2-40B4-BE49-F238E27FC236}">
                <a16:creationId xmlns:a16="http://schemas.microsoft.com/office/drawing/2014/main" id="{EFCA770C-AEFC-47B5-9911-6B7D35DE1D42}"/>
              </a:ext>
            </a:extLst>
          </p:cNvPr>
          <p:cNvSpPr txBox="1"/>
          <p:nvPr/>
        </p:nvSpPr>
        <p:spPr>
          <a:xfrm>
            <a:off x="1320698" y="5494685"/>
            <a:ext cx="7351322" cy="1261848"/>
          </a:xfrm>
          <a:prstGeom prst="rect">
            <a:avLst/>
          </a:prstGeom>
        </p:spPr>
        <p:txBody>
          <a:bodyPr vert="horz" lIns="91440" tIns="45720" rIns="91440" bIns="45720" rtlCol="0">
            <a:normAutofit fontScale="92500" lnSpcReduction="20000"/>
          </a:bodyPr>
          <a:lstStyle/>
          <a:p>
            <a:pPr marL="342900" indent="-342900">
              <a:buFont typeface="+mj-lt"/>
              <a:buAutoNum type="arabicPeriod"/>
            </a:pPr>
            <a:r>
              <a:rPr lang="en-GB" sz="1200" b="1" dirty="0">
                <a:ea typeface="Calibri" panose="020F0502020204030204" pitchFamily="34" charset="0"/>
                <a:cs typeface="Times New Roman" panose="02020603050405020304" pitchFamily="18" charset="0"/>
              </a:rPr>
              <a:t>dial 999 for emergency help.</a:t>
            </a:r>
          </a:p>
          <a:p>
            <a:pPr marL="342900" indent="-342900">
              <a:buFont typeface="+mj-lt"/>
              <a:buAutoNum type="arabicPeriod"/>
            </a:pPr>
            <a:r>
              <a:rPr lang="en-GB" sz="1200" b="1" dirty="0">
                <a:ea typeface="Calibri" panose="020F0502020204030204" pitchFamily="34" charset="0"/>
                <a:cs typeface="Times New Roman" panose="02020603050405020304" pitchFamily="18" charset="0"/>
              </a:rPr>
              <a:t>The first line of my address and town is …</a:t>
            </a:r>
          </a:p>
          <a:p>
            <a:pPr marL="342900" indent="-342900">
              <a:buFont typeface="+mj-lt"/>
              <a:buAutoNum type="arabicPeriod"/>
            </a:pPr>
            <a:r>
              <a:rPr lang="en-GB" sz="1200" b="1" dirty="0">
                <a:ea typeface="Calibri" panose="020F0502020204030204" pitchFamily="34" charset="0"/>
                <a:cs typeface="Times New Roman" panose="02020603050405020304" pitchFamily="18" charset="0"/>
              </a:rPr>
              <a:t>My date of birth is...</a:t>
            </a:r>
          </a:p>
          <a:p>
            <a:pPr marL="342900" indent="-342900">
              <a:buFont typeface="+mj-lt"/>
              <a:buAutoNum type="arabicPeriod"/>
            </a:pPr>
            <a:r>
              <a:rPr lang="en-GB" sz="1200" b="1" dirty="0">
                <a:ea typeface="Calibri" panose="020F0502020204030204" pitchFamily="34" charset="0"/>
                <a:cs typeface="Times New Roman" panose="02020603050405020304" pitchFamily="18" charset="0"/>
              </a:rPr>
              <a:t>Childline telephone is 0800 1111.</a:t>
            </a:r>
          </a:p>
          <a:p>
            <a:pPr marL="342900" indent="-342900">
              <a:buFont typeface="+mj-lt"/>
              <a:buAutoNum type="arabicPeriod"/>
            </a:pPr>
            <a:r>
              <a:rPr lang="en-GB" sz="1200" b="1" dirty="0">
                <a:ea typeface="Calibri" panose="020F0502020204030204" pitchFamily="34" charset="0"/>
                <a:cs typeface="Times New Roman" panose="02020603050405020304" pitchFamily="18" charset="0"/>
              </a:rPr>
              <a:t>Two ways to keep safe online are to never share personal information and always tell a trusted adult when something scares me.</a:t>
            </a:r>
          </a:p>
          <a:p>
            <a:pPr marL="342900" indent="-342900">
              <a:buFont typeface="+mj-lt"/>
              <a:buAutoNum type="arabicPeriod"/>
            </a:pPr>
            <a:r>
              <a:rPr lang="en-GB" sz="1200" b="1" dirty="0">
                <a:ea typeface="Calibri" panose="020F0502020204030204" pitchFamily="34" charset="0"/>
                <a:cs typeface="Times New Roman" panose="02020603050405020304" pitchFamily="18" charset="0"/>
              </a:rPr>
              <a:t>The difference between banter/joking and bullying is that the victim enjoys banter, bullying is upsetting and repeated.</a:t>
            </a:r>
          </a:p>
        </p:txBody>
      </p:sp>
    </p:spTree>
    <p:extLst>
      <p:ext uri="{BB962C8B-B14F-4D97-AF65-F5344CB8AC3E}">
        <p14:creationId xmlns:p14="http://schemas.microsoft.com/office/powerpoint/2010/main" val="328186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CBD67D-67E3-2544-C0CA-CCF3068E8191}"/>
            </a:ext>
          </a:extLst>
        </p:cNvPr>
        <p:cNvGrpSpPr/>
        <p:nvPr/>
      </p:nvGrpSpPr>
      <p:grpSpPr>
        <a:xfrm>
          <a:off x="0" y="0"/>
          <a:ext cx="0" cy="0"/>
          <a:chOff x="0" y="0"/>
          <a:chExt cx="0" cy="0"/>
        </a:xfrm>
      </p:grpSpPr>
      <p:sp useBgFill="1">
        <p:nvSpPr>
          <p:cNvPr id="328" name="Rectangle 32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4" name="Title 1">
            <a:extLst>
              <a:ext uri="{FF2B5EF4-FFF2-40B4-BE49-F238E27FC236}">
                <a16:creationId xmlns:a16="http://schemas.microsoft.com/office/drawing/2014/main" id="{F0B88DD2-75C9-A488-5B60-D882F5D9E41D}"/>
              </a:ext>
            </a:extLst>
          </p:cNvPr>
          <p:cNvSpPr txBox="1">
            <a:spLocks noGrp="1" noRot="1" noMove="1" noResize="1" noEditPoints="1" noAdjustHandles="1" noChangeArrowheads="1" noChangeShapeType="1"/>
          </p:cNvSpPr>
          <p:nvPr/>
        </p:nvSpPr>
        <p:spPr>
          <a:xfrm>
            <a:off x="2232251" y="292656"/>
            <a:ext cx="4463623" cy="657498"/>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cap="all" spc="1500"/>
              <a:t>RE</a:t>
            </a:r>
          </a:p>
        </p:txBody>
      </p:sp>
      <p:sp>
        <p:nvSpPr>
          <p:cNvPr id="332" name="Freeform: Shape 331">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334" name="Freeform: Shape 333">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3" name="TextBox 2">
            <a:extLst>
              <a:ext uri="{FF2B5EF4-FFF2-40B4-BE49-F238E27FC236}">
                <a16:creationId xmlns:a16="http://schemas.microsoft.com/office/drawing/2014/main" id="{E1F1836D-C8B2-4A9E-5984-9B4F44D453F3}"/>
              </a:ext>
            </a:extLst>
          </p:cNvPr>
          <p:cNvSpPr txBox="1"/>
          <p:nvPr/>
        </p:nvSpPr>
        <p:spPr>
          <a:xfrm>
            <a:off x="378332" y="1166840"/>
            <a:ext cx="6642147" cy="388495"/>
          </a:xfrm>
          <a:prstGeom prst="rect">
            <a:avLst/>
          </a:prstGeom>
        </p:spPr>
        <p:txBody>
          <a:bodyPr vert="horz" lIns="91440" tIns="45720" rIns="91440" bIns="45720" rtlCol="0" anchor="t">
            <a:normAutofit fontScale="92500" lnSpcReduction="10000"/>
          </a:bodyPr>
          <a:lstStyle/>
          <a:p>
            <a:pPr>
              <a:lnSpc>
                <a:spcPct val="90000"/>
              </a:lnSpc>
              <a:spcAft>
                <a:spcPts val="600"/>
              </a:spcAft>
            </a:pPr>
            <a:r>
              <a:rPr lang="en-US" dirty="0"/>
              <a:t>We will be learning about </a:t>
            </a:r>
            <a:r>
              <a:rPr lang="en-GB" dirty="0">
                <a:latin typeface="Avenir Next LT Pro"/>
                <a:ea typeface="Calibri"/>
                <a:cs typeface="Calibri"/>
              </a:rPr>
              <a:t>What do Hindus believe God is like?</a:t>
            </a:r>
            <a:endParaRPr lang="en-US" dirty="0">
              <a:latin typeface="Avenir Next LT Pro"/>
            </a:endParaRPr>
          </a:p>
          <a:p>
            <a:pPr marL="171450" indent="-228600">
              <a:lnSpc>
                <a:spcPct val="90000"/>
              </a:lnSpc>
              <a:spcAft>
                <a:spcPts val="600"/>
              </a:spcAft>
              <a:buFont typeface="Arial" panose="020B0604020202020204" pitchFamily="34" charset="0"/>
              <a:buChar char="•"/>
            </a:pPr>
            <a:endParaRPr lang="en-US" dirty="0"/>
          </a:p>
          <a:p>
            <a:pPr>
              <a:lnSpc>
                <a:spcPct val="90000"/>
              </a:lnSpc>
              <a:spcAft>
                <a:spcPts val="600"/>
              </a:spcAft>
            </a:pPr>
            <a:endParaRPr lang="en-US" dirty="0"/>
          </a:p>
        </p:txBody>
      </p:sp>
      <p:sp>
        <p:nvSpPr>
          <p:cNvPr id="336" name="Freeform: Shape 335">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338" name="Freeform: Shape 337">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0" name="Freeform: Shape 339">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 name="Picture 1" descr="A Buddha figurine with a person sitting on the background holding a beaded necklace">
            <a:extLst>
              <a:ext uri="{FF2B5EF4-FFF2-40B4-BE49-F238E27FC236}">
                <a16:creationId xmlns:a16="http://schemas.microsoft.com/office/drawing/2014/main" id="{44FDFF7C-3847-B910-2A0A-F31E23013440}"/>
              </a:ext>
            </a:extLst>
          </p:cNvPr>
          <p:cNvPicPr>
            <a:picLocks noChangeAspect="1"/>
          </p:cNvPicPr>
          <p:nvPr/>
        </p:nvPicPr>
        <p:blipFill rotWithShape="1">
          <a:blip r:embed="rId2"/>
          <a:srcRect l="25000" r="-1" b="-1"/>
          <a:stretch/>
        </p:blipFill>
        <p:spPr>
          <a:xfrm>
            <a:off x="7020480" y="871280"/>
            <a:ext cx="4415738" cy="441573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grpSp>
        <p:nvGrpSpPr>
          <p:cNvPr id="342"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343" name="Freeform: Shape 342">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graphicFrame>
        <p:nvGraphicFramePr>
          <p:cNvPr id="6" name="Table 5">
            <a:extLst>
              <a:ext uri="{FF2B5EF4-FFF2-40B4-BE49-F238E27FC236}">
                <a16:creationId xmlns:a16="http://schemas.microsoft.com/office/drawing/2014/main" id="{307D1D22-60BA-91C9-2E7B-DCA8B4BFBFD8}"/>
              </a:ext>
            </a:extLst>
          </p:cNvPr>
          <p:cNvGraphicFramePr>
            <a:graphicFrameLocks noGrp="1"/>
          </p:cNvGraphicFramePr>
          <p:nvPr>
            <p:extLst>
              <p:ext uri="{D42A27DB-BD31-4B8C-83A1-F6EECF244321}">
                <p14:modId xmlns:p14="http://schemas.microsoft.com/office/powerpoint/2010/main" val="964702088"/>
              </p:ext>
            </p:extLst>
          </p:nvPr>
        </p:nvGraphicFramePr>
        <p:xfrm>
          <a:off x="544256" y="1716595"/>
          <a:ext cx="6269085" cy="2926080"/>
        </p:xfrm>
        <a:graphic>
          <a:graphicData uri="http://schemas.openxmlformats.org/drawingml/2006/table">
            <a:tbl>
              <a:tblPr>
                <a:tableStyleId>{5C22544A-7EE6-4342-B048-85BDC9FD1C3A}</a:tableStyleId>
              </a:tblPr>
              <a:tblGrid>
                <a:gridCol w="6269085">
                  <a:extLst>
                    <a:ext uri="{9D8B030D-6E8A-4147-A177-3AD203B41FA5}">
                      <a16:colId xmlns:a16="http://schemas.microsoft.com/office/drawing/2014/main" val="358395607"/>
                    </a:ext>
                  </a:extLst>
                </a:gridCol>
              </a:tblGrid>
              <a:tr h="817332">
                <a:tc>
                  <a:txBody>
                    <a:bodyPr/>
                    <a:lstStyle/>
                    <a:p>
                      <a:pPr marL="171450" lvl="0" indent="-171450" algn="l">
                        <a:lnSpc>
                          <a:spcPct val="100000"/>
                        </a:lnSpc>
                        <a:spcBef>
                          <a:spcPts val="0"/>
                        </a:spcBef>
                        <a:spcAft>
                          <a:spcPts val="0"/>
                        </a:spcAft>
                        <a:buFont typeface="Arial" panose="020B0604020202020204" pitchFamily="34" charset="0"/>
                        <a:buChar char="•"/>
                      </a:pPr>
                      <a:r>
                        <a:rPr lang="en-GB" sz="1600" b="0" i="0" u="none" strike="noStrike" noProof="0" dirty="0">
                          <a:effectLst/>
                          <a:latin typeface="+mj-lt"/>
                        </a:rPr>
                        <a:t>I can describe the Hindu belief in Brahman as the Supreme Being </a:t>
                      </a:r>
                    </a:p>
                    <a:p>
                      <a:pPr marL="171450" lvl="0" indent="-171450" algn="l">
                        <a:lnSpc>
                          <a:spcPct val="100000"/>
                        </a:lnSpc>
                        <a:spcBef>
                          <a:spcPts val="0"/>
                        </a:spcBef>
                        <a:spcAft>
                          <a:spcPts val="0"/>
                        </a:spcAft>
                        <a:buFont typeface="Arial" panose="020B0604020202020204" pitchFamily="34" charset="0"/>
                        <a:buChar char="•"/>
                      </a:pPr>
                      <a:r>
                        <a:rPr lang="en-GB" sz="1600" b="0" i="0" u="none" strike="noStrike" noProof="0" dirty="0">
                          <a:effectLst/>
                          <a:latin typeface="+mj-lt"/>
                          <a:cs typeface="Times New Roman"/>
                        </a:rPr>
                        <a:t>I can </a:t>
                      </a:r>
                      <a:r>
                        <a:rPr lang="en-GB" sz="1600" b="0" i="0" u="none" strike="noStrike" noProof="0" dirty="0">
                          <a:effectLst/>
                          <a:latin typeface="+mj-lt"/>
                        </a:rPr>
                        <a:t>recognise and name the three principal gods in Hinduism</a:t>
                      </a:r>
                    </a:p>
                    <a:p>
                      <a:pPr marL="171450" lvl="0" indent="-171450" algn="l">
                        <a:lnSpc>
                          <a:spcPct val="100000"/>
                        </a:lnSpc>
                        <a:spcBef>
                          <a:spcPts val="0"/>
                        </a:spcBef>
                        <a:spcAft>
                          <a:spcPts val="0"/>
                        </a:spcAft>
                        <a:buFont typeface="Arial" panose="020B0604020202020204" pitchFamily="34" charset="0"/>
                        <a:buChar char="•"/>
                      </a:pPr>
                      <a:r>
                        <a:rPr lang="en-GB" sz="1600" b="0" i="0" u="none" strike="noStrike" noProof="0" dirty="0">
                          <a:effectLst/>
                          <a:latin typeface="+mj-lt"/>
                        </a:rPr>
                        <a:t>I can learn about the many forms and avatars of God in Hinduism</a:t>
                      </a:r>
                    </a:p>
                    <a:p>
                      <a:pPr marL="171450" lvl="0" indent="-171450" algn="l">
                        <a:lnSpc>
                          <a:spcPct val="100000"/>
                        </a:lnSpc>
                        <a:spcBef>
                          <a:spcPts val="0"/>
                        </a:spcBef>
                        <a:spcAft>
                          <a:spcPts val="0"/>
                        </a:spcAft>
                        <a:buFont typeface="Arial" panose="020B0604020202020204" pitchFamily="34" charset="0"/>
                        <a:buChar char="•"/>
                      </a:pPr>
                      <a:r>
                        <a:rPr lang="en-GB" sz="1600" b="0" i="0" u="none" strike="noStrike" noProof="0" dirty="0">
                          <a:effectLst/>
                          <a:latin typeface="+mj-lt"/>
                        </a:rPr>
                        <a:t>I can explore how Hindus worship different deities through rituals and prayer</a:t>
                      </a:r>
                    </a:p>
                    <a:p>
                      <a:pPr marL="171450" lvl="0" indent="-171450" algn="l">
                        <a:lnSpc>
                          <a:spcPct val="100000"/>
                        </a:lnSpc>
                        <a:spcBef>
                          <a:spcPts val="0"/>
                        </a:spcBef>
                        <a:spcAft>
                          <a:spcPts val="0"/>
                        </a:spcAft>
                        <a:buFont typeface="Arial" panose="020B0604020202020204" pitchFamily="34" charset="0"/>
                        <a:buChar char="•"/>
                      </a:pPr>
                      <a:r>
                        <a:rPr lang="en-GB" sz="1600" b="0" i="0" u="none" strike="noStrike" noProof="0" dirty="0">
                          <a:effectLst/>
                          <a:latin typeface="+mj-lt"/>
                        </a:rPr>
                        <a:t>I can understand the Hindu belief that God is not separate from the natural world and recognize the sacredness of animals, rivers, and other elements of nature in Hinduism.</a:t>
                      </a:r>
                    </a:p>
                    <a:p>
                      <a:pPr marL="171450" lvl="0" indent="-171450" algn="l">
                        <a:lnSpc>
                          <a:spcPct val="100000"/>
                        </a:lnSpc>
                        <a:spcBef>
                          <a:spcPts val="0"/>
                        </a:spcBef>
                        <a:spcAft>
                          <a:spcPts val="0"/>
                        </a:spcAft>
                        <a:buFont typeface="Arial" panose="020B0604020202020204" pitchFamily="34" charset="0"/>
                        <a:buChar char="•"/>
                      </a:pPr>
                      <a:r>
                        <a:rPr lang="en-GB" sz="1600" b="0" i="0" u="none" strike="noStrike" noProof="0" dirty="0">
                          <a:effectLst/>
                          <a:latin typeface="+mj-lt"/>
                        </a:rPr>
                        <a:t>I can compare the Hindu belief in multiple forms of God to beliefs in other major religions</a:t>
                      </a:r>
                      <a:endParaRPr lang="en-GB" sz="1200" dirty="0">
                        <a:effectLst/>
                      </a:endParaRPr>
                    </a:p>
                  </a:txBody>
                  <a:tcPr marL="114300" marR="114300" marT="0" marB="0"/>
                </a:tc>
                <a:extLst>
                  <a:ext uri="{0D108BD9-81ED-4DB2-BD59-A6C34878D82A}">
                    <a16:rowId xmlns:a16="http://schemas.microsoft.com/office/drawing/2014/main" val="2100315152"/>
                  </a:ext>
                </a:extLst>
              </a:tr>
            </a:tbl>
          </a:graphicData>
        </a:graphic>
      </p:graphicFrame>
      <p:pic>
        <p:nvPicPr>
          <p:cNvPr id="7" name="Picture 6" descr="A close up of a logo&#10;&#10;Description automatically generated">
            <a:extLst>
              <a:ext uri="{FF2B5EF4-FFF2-40B4-BE49-F238E27FC236}">
                <a16:creationId xmlns:a16="http://schemas.microsoft.com/office/drawing/2014/main" id="{3D557038-A1AA-26A9-0E81-B37BBE7A389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54389" y="5607002"/>
            <a:ext cx="909021" cy="661313"/>
          </a:xfrm>
          <a:prstGeom prst="rect">
            <a:avLst/>
          </a:prstGeom>
        </p:spPr>
      </p:pic>
      <p:sp>
        <p:nvSpPr>
          <p:cNvPr id="8" name="TextBox 7">
            <a:extLst>
              <a:ext uri="{FF2B5EF4-FFF2-40B4-BE49-F238E27FC236}">
                <a16:creationId xmlns:a16="http://schemas.microsoft.com/office/drawing/2014/main" id="{62A7E34F-1A05-902D-B964-B7E5D3D881C5}"/>
              </a:ext>
            </a:extLst>
          </p:cNvPr>
          <p:cNvSpPr txBox="1"/>
          <p:nvPr/>
        </p:nvSpPr>
        <p:spPr>
          <a:xfrm>
            <a:off x="1320698" y="5494685"/>
            <a:ext cx="7351322" cy="1261848"/>
          </a:xfrm>
          <a:prstGeom prst="rect">
            <a:avLst/>
          </a:prstGeom>
        </p:spPr>
        <p:txBody>
          <a:bodyPr vert="horz" lIns="91440" tIns="45720" rIns="91440" bIns="45720" rtlCol="0">
            <a:normAutofit/>
          </a:bodyPr>
          <a:lstStyle/>
          <a:p>
            <a:pPr marL="342900" indent="-342900">
              <a:buFont typeface="+mj-lt"/>
              <a:buAutoNum type="arabicPeriod"/>
            </a:pPr>
            <a:r>
              <a:rPr lang="en-GB" sz="1200" b="1" dirty="0">
                <a:cs typeface="Times New Roman" panose="02020603050405020304" pitchFamily="18" charset="0"/>
              </a:rPr>
              <a:t>Hinduism is over 4,000 years old, making it one of the world's oldest religions.</a:t>
            </a:r>
          </a:p>
          <a:p>
            <a:pPr marL="342900" indent="-342900">
              <a:buFont typeface="+mj-lt"/>
              <a:buAutoNum type="arabicPeriod"/>
            </a:pPr>
            <a:r>
              <a:rPr lang="en-GB" sz="1200" b="1" dirty="0">
                <a:cs typeface="Times New Roman" panose="02020603050405020304" pitchFamily="18" charset="0"/>
              </a:rPr>
              <a:t>It originated near the Indus River in India.</a:t>
            </a:r>
          </a:p>
          <a:p>
            <a:pPr marL="342900" indent="-342900">
              <a:buFont typeface="+mj-lt"/>
              <a:buAutoNum type="arabicPeriod"/>
            </a:pPr>
            <a:r>
              <a:rPr lang="en-GB" sz="1200" b="1" dirty="0">
                <a:cs typeface="Times New Roman" panose="02020603050405020304" pitchFamily="18" charset="0"/>
              </a:rPr>
              <a:t>Central to Hinduism is the belief in a supreme God Brahman. Brahman is present everywhere and there is a part of Brahman in everyone.</a:t>
            </a:r>
          </a:p>
          <a:p>
            <a:pPr marL="342900" indent="-342900">
              <a:buFont typeface="+mj-lt"/>
              <a:buAutoNum type="arabicPeriod"/>
            </a:pPr>
            <a:r>
              <a:rPr lang="en-GB" sz="1200" b="1" dirty="0">
                <a:cs typeface="Times New Roman" panose="02020603050405020304" pitchFamily="18" charset="0"/>
              </a:rPr>
              <a:t>Hindus worship in a temple called a Mandir.</a:t>
            </a:r>
            <a:endParaRPr lang="en-GB" sz="1400" dirty="0"/>
          </a:p>
          <a:p>
            <a:pPr marL="171450" indent="-228600">
              <a:lnSpc>
                <a:spcPct val="90000"/>
              </a:lnSpc>
              <a:spcAft>
                <a:spcPts val="600"/>
              </a:spcAft>
              <a:buFont typeface="Arial" panose="020B0604020202020204" pitchFamily="34" charset="0"/>
              <a:buChar char="•"/>
            </a:pPr>
            <a:endParaRPr lang="en-US" sz="1200" dirty="0"/>
          </a:p>
        </p:txBody>
      </p:sp>
    </p:spTree>
    <p:extLst>
      <p:ext uri="{BB962C8B-B14F-4D97-AF65-F5344CB8AC3E}">
        <p14:creationId xmlns:p14="http://schemas.microsoft.com/office/powerpoint/2010/main" val="84447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0A5782-C32D-2FCB-40E6-B548F971BE9A}"/>
            </a:ext>
          </a:extLst>
        </p:cNvPr>
        <p:cNvGrpSpPr/>
        <p:nvPr/>
      </p:nvGrpSpPr>
      <p:grpSpPr>
        <a:xfrm>
          <a:off x="0" y="0"/>
          <a:ext cx="0" cy="0"/>
          <a:chOff x="0" y="0"/>
          <a:chExt cx="0" cy="0"/>
        </a:xfrm>
      </p:grpSpPr>
      <p:sp useBgFill="1">
        <p:nvSpPr>
          <p:cNvPr id="352" name="Rectangle 351">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Freeform: Shape 353">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4" name="Title 1">
            <a:extLst>
              <a:ext uri="{FF2B5EF4-FFF2-40B4-BE49-F238E27FC236}">
                <a16:creationId xmlns:a16="http://schemas.microsoft.com/office/drawing/2014/main" id="{AEC8E360-D60A-A54A-9890-BB0BB4A84F58}"/>
              </a:ext>
            </a:extLst>
          </p:cNvPr>
          <p:cNvSpPr txBox="1">
            <a:spLocks noGrp="1" noRot="1" noMove="1" noResize="1" noEditPoints="1" noAdjustHandles="1" noChangeArrowheads="1" noChangeShapeType="1"/>
          </p:cNvSpPr>
          <p:nvPr/>
        </p:nvSpPr>
        <p:spPr>
          <a:xfrm>
            <a:off x="2232251" y="289606"/>
            <a:ext cx="4463623" cy="79638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cap="all" spc="1500"/>
              <a:t>French</a:t>
            </a:r>
          </a:p>
        </p:txBody>
      </p:sp>
      <p:sp>
        <p:nvSpPr>
          <p:cNvPr id="356" name="Freeform: Shape 355">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358" name="Freeform: Shape 357">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3" name="TextBox 2">
            <a:extLst>
              <a:ext uri="{FF2B5EF4-FFF2-40B4-BE49-F238E27FC236}">
                <a16:creationId xmlns:a16="http://schemas.microsoft.com/office/drawing/2014/main" id="{25CD8A5B-18CE-AB88-6B83-3262D29419D4}"/>
              </a:ext>
            </a:extLst>
          </p:cNvPr>
          <p:cNvSpPr txBox="1"/>
          <p:nvPr/>
        </p:nvSpPr>
        <p:spPr>
          <a:xfrm>
            <a:off x="450157" y="1178214"/>
            <a:ext cx="6491417" cy="894822"/>
          </a:xfrm>
          <a:prstGeom prst="rect">
            <a:avLst/>
          </a:prstGeom>
        </p:spPr>
        <p:txBody>
          <a:bodyPr vert="horz" lIns="91440" tIns="45720" rIns="91440" bIns="45720" rtlCol="0" anchor="t">
            <a:normAutofit/>
          </a:bodyPr>
          <a:lstStyle/>
          <a:p>
            <a:pPr>
              <a:lnSpc>
                <a:spcPct val="90000"/>
              </a:lnSpc>
              <a:spcAft>
                <a:spcPts val="600"/>
              </a:spcAft>
            </a:pPr>
            <a:r>
              <a:rPr lang="en-US" dirty="0"/>
              <a:t>We will be learning about …..</a:t>
            </a:r>
          </a:p>
          <a:p>
            <a:pPr>
              <a:lnSpc>
                <a:spcPct val="90000"/>
              </a:lnSpc>
              <a:spcAft>
                <a:spcPts val="600"/>
              </a:spcAft>
            </a:pPr>
            <a:endParaRPr lang="en-US" dirty="0"/>
          </a:p>
          <a:p>
            <a:pPr marL="171450" indent="-228600">
              <a:lnSpc>
                <a:spcPct val="90000"/>
              </a:lnSpc>
              <a:spcAft>
                <a:spcPts val="600"/>
              </a:spcAft>
              <a:buFont typeface="Arial" panose="020B0604020202020204" pitchFamily="34" charset="0"/>
              <a:buChar char="•"/>
            </a:pPr>
            <a:endParaRPr lang="en-US" dirty="0"/>
          </a:p>
          <a:p>
            <a:pPr>
              <a:lnSpc>
                <a:spcPct val="90000"/>
              </a:lnSpc>
              <a:spcAft>
                <a:spcPts val="600"/>
              </a:spcAft>
            </a:pPr>
            <a:endParaRPr lang="en-US" dirty="0"/>
          </a:p>
        </p:txBody>
      </p:sp>
      <p:sp>
        <p:nvSpPr>
          <p:cNvPr id="360" name="Freeform: Shape 359">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362" name="Freeform: Shape 361">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4" name="Freeform: Shape 363">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 name="Picture 4" descr="Building in a corner">
            <a:extLst>
              <a:ext uri="{FF2B5EF4-FFF2-40B4-BE49-F238E27FC236}">
                <a16:creationId xmlns:a16="http://schemas.microsoft.com/office/drawing/2014/main" id="{FC0560DD-0C6F-A06F-479E-4F3DD2BDF11F}"/>
              </a:ext>
            </a:extLst>
          </p:cNvPr>
          <p:cNvPicPr>
            <a:picLocks noChangeAspect="1"/>
          </p:cNvPicPr>
          <p:nvPr/>
        </p:nvPicPr>
        <p:blipFill rotWithShape="1">
          <a:blip r:embed="rId2"/>
          <a:srcRect l="18133" r="15116" b="-2"/>
          <a:stretch/>
        </p:blipFill>
        <p:spPr>
          <a:xfrm>
            <a:off x="7020480" y="871280"/>
            <a:ext cx="4415738" cy="441573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grpSp>
        <p:nvGrpSpPr>
          <p:cNvPr id="366"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367" name="Freeform: Shape 366">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graphicFrame>
        <p:nvGraphicFramePr>
          <p:cNvPr id="6" name="Table 5">
            <a:extLst>
              <a:ext uri="{FF2B5EF4-FFF2-40B4-BE49-F238E27FC236}">
                <a16:creationId xmlns:a16="http://schemas.microsoft.com/office/drawing/2014/main" id="{C77D30BC-CEE8-B74B-95DF-1462079C1256}"/>
              </a:ext>
            </a:extLst>
          </p:cNvPr>
          <p:cNvGraphicFramePr>
            <a:graphicFrameLocks noGrp="1"/>
          </p:cNvGraphicFramePr>
          <p:nvPr>
            <p:extLst>
              <p:ext uri="{D42A27DB-BD31-4B8C-83A1-F6EECF244321}">
                <p14:modId xmlns:p14="http://schemas.microsoft.com/office/powerpoint/2010/main" val="2949855644"/>
              </p:ext>
            </p:extLst>
          </p:nvPr>
        </p:nvGraphicFramePr>
        <p:xfrm>
          <a:off x="452816" y="2219439"/>
          <a:ext cx="6243058" cy="3906170"/>
        </p:xfrm>
        <a:graphic>
          <a:graphicData uri="http://schemas.openxmlformats.org/drawingml/2006/table">
            <a:tbl>
              <a:tblPr>
                <a:tableStyleId>{5C22544A-7EE6-4342-B048-85BDC9FD1C3A}</a:tableStyleId>
              </a:tblPr>
              <a:tblGrid>
                <a:gridCol w="6243058">
                  <a:extLst>
                    <a:ext uri="{9D8B030D-6E8A-4147-A177-3AD203B41FA5}">
                      <a16:colId xmlns:a16="http://schemas.microsoft.com/office/drawing/2014/main" val="358395607"/>
                    </a:ext>
                  </a:extLst>
                </a:gridCol>
              </a:tblGrid>
              <a:tr h="3906170">
                <a:tc>
                  <a:txBody>
                    <a:bodyPr/>
                    <a:lstStyle/>
                    <a:p>
                      <a:pPr marL="0" lvl="0" indent="0" algn="l">
                        <a:lnSpc>
                          <a:spcPct val="107000"/>
                        </a:lnSpc>
                        <a:buFont typeface="Arial" panose="020B0604020202020204" pitchFamily="34" charset="0"/>
                        <a:buNone/>
                      </a:pPr>
                      <a:r>
                        <a:rPr lang="en-GB" sz="1600" dirty="0"/>
                        <a:t>In this unit, pupils will learn how to: </a:t>
                      </a:r>
                    </a:p>
                    <a:p>
                      <a:pPr marL="0" lvl="0" indent="0" algn="l">
                        <a:lnSpc>
                          <a:spcPct val="107000"/>
                        </a:lnSpc>
                        <a:buFont typeface="Arial" panose="020B0604020202020204" pitchFamily="34" charset="0"/>
                        <a:buNone/>
                      </a:pPr>
                      <a:endParaRPr lang="en-GB" sz="1600" dirty="0">
                        <a:effectLst/>
                      </a:endParaRPr>
                    </a:p>
                    <a:p>
                      <a:pPr marL="285750" lvl="0" indent="-285750" algn="l">
                        <a:lnSpc>
                          <a:spcPct val="107000"/>
                        </a:lnSpc>
                        <a:buFont typeface="Arial" panose="020B0604020202020204" pitchFamily="34" charset="0"/>
                        <a:buChar char="•"/>
                      </a:pPr>
                      <a:r>
                        <a:rPr lang="en-GB" sz="1600" dirty="0"/>
                        <a:t>I can attempt to name up to 5 animals in French with their correct article/determiner but will need to look at the vocabulary sheet first if/when attempting the spellings.</a:t>
                      </a:r>
                    </a:p>
                    <a:p>
                      <a:pPr marL="285750" lvl="0" indent="-285750" algn="l">
                        <a:lnSpc>
                          <a:spcPct val="107000"/>
                        </a:lnSpc>
                        <a:buFont typeface="Arial" panose="020B0604020202020204" pitchFamily="34" charset="0"/>
                        <a:buChar char="•"/>
                      </a:pPr>
                      <a:endParaRPr lang="en-GB" sz="1600" dirty="0"/>
                    </a:p>
                    <a:p>
                      <a:pPr marL="285750" lvl="0" indent="-285750" algn="l">
                        <a:lnSpc>
                          <a:spcPct val="107000"/>
                        </a:lnSpc>
                        <a:buFont typeface="Arial" panose="020B0604020202020204" pitchFamily="34" charset="0"/>
                        <a:buChar char="•"/>
                      </a:pPr>
                      <a:r>
                        <a:rPr lang="en-GB" sz="1600" dirty="0"/>
                        <a:t>I am beginning to learn that articles/determiners work differently in French than they do in English and that I will have to always learn the article/determiner alongside the noun. </a:t>
                      </a:r>
                    </a:p>
                    <a:p>
                      <a:pPr marL="285750" lvl="0" indent="-285750" algn="l">
                        <a:lnSpc>
                          <a:spcPct val="107000"/>
                        </a:lnSpc>
                        <a:buFont typeface="Arial" panose="020B0604020202020204" pitchFamily="34" charset="0"/>
                        <a:buChar char="•"/>
                      </a:pPr>
                      <a:endParaRPr lang="en-GB" sz="1600" dirty="0"/>
                    </a:p>
                    <a:p>
                      <a:pPr marL="285750" lvl="0" indent="-285750" algn="l">
                        <a:lnSpc>
                          <a:spcPct val="107000"/>
                        </a:lnSpc>
                        <a:buFont typeface="Arial" panose="020B0604020202020204" pitchFamily="34" charset="0"/>
                        <a:buChar char="•"/>
                      </a:pPr>
                      <a:r>
                        <a:rPr lang="en-GB" sz="1600" dirty="0"/>
                        <a:t>I can say/write a short phrase using the verb ‘je suis’ (I am) and an animal in French but may need to look at the vocabulary sheet first to support with the spellings. </a:t>
                      </a:r>
                      <a:endParaRPr lang="en-GB" sz="1600" dirty="0">
                        <a:effectLst/>
                      </a:endParaRPr>
                    </a:p>
                  </a:txBody>
                  <a:tcPr marL="114300" marR="114300" marT="0" marB="0"/>
                </a:tc>
                <a:extLst>
                  <a:ext uri="{0D108BD9-81ED-4DB2-BD59-A6C34878D82A}">
                    <a16:rowId xmlns:a16="http://schemas.microsoft.com/office/drawing/2014/main" val="2100315152"/>
                  </a:ext>
                </a:extLst>
              </a:tr>
            </a:tbl>
          </a:graphicData>
        </a:graphic>
      </p:graphicFrame>
    </p:spTree>
    <p:extLst>
      <p:ext uri="{BB962C8B-B14F-4D97-AF65-F5344CB8AC3E}">
        <p14:creationId xmlns:p14="http://schemas.microsoft.com/office/powerpoint/2010/main" val="340220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FunkyShapesVTI">
  <a:themeElements>
    <a:clrScheme name="Custom 15">
      <a:dk1>
        <a:sysClr val="windowText" lastClr="000000"/>
      </a:dk1>
      <a:lt1>
        <a:sysClr val="window" lastClr="FFFFFF"/>
      </a:lt1>
      <a:dk2>
        <a:srgbClr val="2D2D2D"/>
      </a:dk2>
      <a:lt2>
        <a:srgbClr val="F3FFF8"/>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Source Sans Pro">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VTI" id="{A7F40C41-3FB2-45B0-B0D6-DFB7FDD9B7AD}" vid="{C49381A0-09CD-46EE-B141-E2CDD87ABFE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9A66A25F5FBDD42BEA93880A5EE515F" ma:contentTypeVersion="15" ma:contentTypeDescription="Create a new document." ma:contentTypeScope="" ma:versionID="44152e141d8b58404353c0c8cf3289ae">
  <xsd:schema xmlns:xsd="http://www.w3.org/2001/XMLSchema" xmlns:xs="http://www.w3.org/2001/XMLSchema" xmlns:p="http://schemas.microsoft.com/office/2006/metadata/properties" xmlns:ns2="b86d9d3b-eae5-4979-96a7-212553cd569c" xmlns:ns3="6ac663eb-1a1f-4149-8022-a7e8a84e6011" targetNamespace="http://schemas.microsoft.com/office/2006/metadata/properties" ma:root="true" ma:fieldsID="188db9c1826497a7489fb666db29835b" ns2:_="" ns3:_="">
    <xsd:import namespace="b86d9d3b-eae5-4979-96a7-212553cd569c"/>
    <xsd:import namespace="6ac663eb-1a1f-4149-8022-a7e8a84e601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6d9d3b-eae5-4979-96a7-212553cd5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8412031-17cd-4842-a149-2f18cf39d73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c663eb-1a1f-4149-8022-a7e8a84e601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06f721bc-cfc0-4992-b9ef-b76f40371825}" ma:internalName="TaxCatchAll" ma:showField="CatchAllData" ma:web="6ac663eb-1a1f-4149-8022-a7e8a84e601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ac663eb-1a1f-4149-8022-a7e8a84e6011" xsi:nil="true"/>
    <lcf76f155ced4ddcb4097134ff3c332f xmlns="b86d9d3b-eae5-4979-96a7-212553cd569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BDE7D7F-21E4-46B0-BB3F-21E7C94C4345}">
  <ds:schemaRefs>
    <ds:schemaRef ds:uri="http://schemas.microsoft.com/sharepoint/v3/contenttype/forms"/>
  </ds:schemaRefs>
</ds:datastoreItem>
</file>

<file path=customXml/itemProps2.xml><?xml version="1.0" encoding="utf-8"?>
<ds:datastoreItem xmlns:ds="http://schemas.openxmlformats.org/officeDocument/2006/customXml" ds:itemID="{5410366E-1481-443E-9BAC-F6C5616DB3FF}">
  <ds:schemaRefs>
    <ds:schemaRef ds:uri="6ac663eb-1a1f-4149-8022-a7e8a84e6011"/>
    <ds:schemaRef ds:uri="b86d9d3b-eae5-4979-96a7-212553cd56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D47A7A2-BCD1-4A16-A0A1-1B08E0B73BE9}">
  <ds:schemaRefs>
    <ds:schemaRef ds:uri="http://schemas.microsoft.com/office/2006/metadata/properties"/>
    <ds:schemaRef ds:uri="6ac663eb-1a1f-4149-8022-a7e8a84e6011"/>
    <ds:schemaRef ds:uri="http://www.w3.org/XML/1998/namespace"/>
    <ds:schemaRef ds:uri="http://purl.org/dc/terms/"/>
    <ds:schemaRef ds:uri="http://purl.org/dc/elements/1.1/"/>
    <ds:schemaRef ds:uri="http://schemas.microsoft.com/office/infopath/2007/PartnerControls"/>
    <ds:schemaRef ds:uri="http://schemas.microsoft.com/office/2006/documentManagement/types"/>
    <ds:schemaRef ds:uri="b86d9d3b-eae5-4979-96a7-212553cd569c"/>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338</TotalTime>
  <Words>1492</Words>
  <Application>Microsoft Office PowerPoint</Application>
  <PresentationFormat>Widescreen</PresentationFormat>
  <Paragraphs>131</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Avenir Next LT Pro</vt:lpstr>
      <vt:lpstr>Calibri</vt:lpstr>
      <vt:lpstr>Source Sans Pro SemiBold</vt:lpstr>
      <vt:lpstr>Symbol</vt:lpstr>
      <vt:lpstr>Symbol,Sans-Serif</vt:lpstr>
      <vt:lpstr>Times New Roman</vt:lpstr>
      <vt:lpstr>Tw Cen MT</vt:lpstr>
      <vt:lpstr>FunkyShapesVTI</vt:lpstr>
      <vt:lpstr>What happened to the ancient kingdom of Benin?   Spring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dc:title>
  <dc:creator>Michael Barritt</dc:creator>
  <cp:lastModifiedBy>Hannah Pickford</cp:lastModifiedBy>
  <cp:revision>99</cp:revision>
  <dcterms:created xsi:type="dcterms:W3CDTF">2023-12-11T08:59:36Z</dcterms:created>
  <dcterms:modified xsi:type="dcterms:W3CDTF">2025-02-28T10:09:43Z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0x01010009A66A25F5FBDD42BEA93880A5EE515F</vt:lpwstr>
  </property>
  <property fmtid="{D5CDD505-2E9C-101B-9397-08002B2CF9AE}" pid="3" name="MediaServiceImageTags">
    <vt:lpwstr/>
  </property>
</Properties>
</file>