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62" r:id="rId7"/>
    <p:sldId id="261" r:id="rId8"/>
    <p:sldId id="260" r:id="rId9"/>
    <p:sldId id="259" r:id="rId10"/>
    <p:sldId id="258" r:id="rId11"/>
    <p:sldId id="265" r:id="rId12"/>
    <p:sldId id="264" r:id="rId13"/>
    <p:sldId id="263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6/30/2021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6/30/2021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6/30/2021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6/30/2021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6/30/2021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6/30/2021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6/30/2021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6/30/2021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6/30/2021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6/30/2021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6/30/2021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6/30/2021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18604-6DA8-4F67-A60F-839A91EA21F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4F57E3-1A9A-44E3-8086-86B1167C0F7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Maths Challenges NRICH </a:t>
            </a:r>
            <a:r>
              <a:rPr lang="en-GB"/>
              <a:t>3 star</a:t>
            </a:r>
          </a:p>
        </p:txBody>
      </p:sp>
    </p:spTree>
    <p:extLst>
      <p:ext uri="{BB962C8B-B14F-4D97-AF65-F5344CB8AC3E}">
        <p14:creationId xmlns:p14="http://schemas.microsoft.com/office/powerpoint/2010/main" val="23213064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7952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5DA9425-51B9-4B09-971D-575134D676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3521" y="0"/>
            <a:ext cx="700495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4073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B19C55E-705B-434C-A929-849069899A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9569" y="0"/>
            <a:ext cx="567286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7727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26C5738-68D2-46CC-B6EA-A8D27BDA1B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8765" y="0"/>
            <a:ext cx="607446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805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876E752-0A5B-487D-8E11-AC3B2427CC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5837" y="128587"/>
            <a:ext cx="10220325" cy="6600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2290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7CE8F4E-728C-4A39-9640-E9E3DEC9AB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0409" y="0"/>
            <a:ext cx="777118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870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98183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78239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22693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82E"/>
      </a:dk2>
      <a:lt2>
        <a:srgbClr val="C2F5FC"/>
      </a:lt2>
      <a:accent1>
        <a:srgbClr val="4091F3"/>
      </a:accent1>
      <a:accent2>
        <a:srgbClr val="8BBCF1"/>
      </a:accent2>
      <a:accent3>
        <a:srgbClr val="CB6A6A"/>
      </a:accent3>
      <a:accent4>
        <a:srgbClr val="C567AF"/>
      </a:accent4>
      <a:accent5>
        <a:srgbClr val="A684F9"/>
      </a:accent5>
      <a:accent6>
        <a:srgbClr val="A9ACEE"/>
      </a:accent6>
      <a:hlink>
        <a:srgbClr val="6D9CC5"/>
      </a:hlink>
      <a:folHlink>
        <a:srgbClr val="6D82A0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178B2DAB-5DDE-4060-A857-D2E1CDA9250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5DA2ABAD655F4B97E061E4B79C6A38" ma:contentTypeVersion="14" ma:contentTypeDescription="Create a new document." ma:contentTypeScope="" ma:versionID="47bee8763a6cd3d50962a8d6c52ba32b">
  <xsd:schema xmlns:xsd="http://www.w3.org/2001/XMLSchema" xmlns:xs="http://www.w3.org/2001/XMLSchema" xmlns:p="http://schemas.microsoft.com/office/2006/metadata/properties" xmlns:ns3="7839a02e-f839-4acc-819a-67dea658d87b" xmlns:ns4="ac161985-4f78-4165-acec-441d5af03a98" targetNamespace="http://schemas.microsoft.com/office/2006/metadata/properties" ma:root="true" ma:fieldsID="3dcad13218968e8819f8a62a6ec821b1" ns3:_="" ns4:_="">
    <xsd:import namespace="7839a02e-f839-4acc-819a-67dea658d87b"/>
    <xsd:import namespace="ac161985-4f78-4165-acec-441d5af03a9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39a02e-f839-4acc-819a-67dea658d87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161985-4f78-4165-acec-441d5af03a9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B589BB1-3099-4B78-AF3F-C57C79460CD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39a02e-f839-4acc-819a-67dea658d87b"/>
    <ds:schemaRef ds:uri="ac161985-4f78-4165-acec-441d5af03a9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6BD0C2E-88CE-4C22-A332-D2660B3F580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02A43B5-2510-47C6-8B83-07F6A98E0D0D}">
  <ds:schemaRefs>
    <ds:schemaRef ds:uri="http://schemas.microsoft.com/office/2006/documentManagement/types"/>
    <ds:schemaRef ds:uri="http://purl.org/dc/elements/1.1/"/>
    <ds:schemaRef ds:uri="http://purl.org/dc/dcmitype/"/>
    <ds:schemaRef ds:uri="http://schemas.microsoft.com/office/infopath/2007/PartnerControls"/>
    <ds:schemaRef ds:uri="http://www.w3.org/XML/1998/namespace"/>
    <ds:schemaRef ds:uri="7839a02e-f839-4acc-819a-67dea658d87b"/>
    <ds:schemaRef ds:uri="http://purl.org/dc/terms/"/>
    <ds:schemaRef ds:uri="http://schemas.microsoft.com/office/2006/metadata/properties"/>
    <ds:schemaRef ds:uri="http://schemas.openxmlformats.org/package/2006/metadata/core-properties"/>
    <ds:schemaRef ds:uri="ac161985-4f78-4165-acec-441d5af03a98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TM16401375[[fn=Madison]]</Template>
  <TotalTime>8</TotalTime>
  <Words>5</Words>
  <Application>Microsoft Office PowerPoint</Application>
  <PresentationFormat>Widescreen</PresentationFormat>
  <Paragraphs>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MS Shell Dlg 2</vt:lpstr>
      <vt:lpstr>Wingdings</vt:lpstr>
      <vt:lpstr>Wingdings 3</vt:lpstr>
      <vt:lpstr>Madison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Simon Miles</dc:creator>
  <cp:lastModifiedBy>Simon Miles</cp:lastModifiedBy>
  <cp:revision>1</cp:revision>
  <dcterms:created xsi:type="dcterms:W3CDTF">2021-06-30T12:36:04Z</dcterms:created>
  <dcterms:modified xsi:type="dcterms:W3CDTF">2021-06-30T12:44:09Z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0x010100C15DA2ABAD655F4B97E061E4B79C6A38</vt:lpwstr>
  </property>
</Properties>
</file>