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5D0703-7B2D-4CD1-AC22-147152A9DD7F}" v="2" dt="2024-01-07T21:15:51.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Miles" userId="68d0cda0-27ec-4b30-bcbd-b742b0829f7e" providerId="ADAL" clId="{955F23F6-CFAB-4D2F-BB69-4DA69E6E8C0A}"/>
    <pc:docChg chg="modSld">
      <pc:chgData name="Simon Miles" userId="68d0cda0-27ec-4b30-bcbd-b742b0829f7e" providerId="ADAL" clId="{955F23F6-CFAB-4D2F-BB69-4DA69E6E8C0A}" dt="2024-01-08T14:44:49.084" v="15" actId="20577"/>
      <pc:docMkLst>
        <pc:docMk/>
      </pc:docMkLst>
      <pc:sldChg chg="modSp mod">
        <pc:chgData name="Simon Miles" userId="68d0cda0-27ec-4b30-bcbd-b742b0829f7e" providerId="ADAL" clId="{955F23F6-CFAB-4D2F-BB69-4DA69E6E8C0A}" dt="2024-01-08T14:44:49.084" v="15" actId="20577"/>
        <pc:sldMkLst>
          <pc:docMk/>
          <pc:sldMk cId="3200872986" sldId="261"/>
        </pc:sldMkLst>
        <pc:graphicFrameChg chg="modGraphic">
          <ac:chgData name="Simon Miles" userId="68d0cda0-27ec-4b30-bcbd-b742b0829f7e" providerId="ADAL" clId="{955F23F6-CFAB-4D2F-BB69-4DA69E6E8C0A}" dt="2024-01-08T14:44:49.084" v="15" actId="20577"/>
          <ac:graphicFrameMkLst>
            <pc:docMk/>
            <pc:sldMk cId="3200872986" sldId="261"/>
            <ac:graphicFrameMk id="2" creationId="{4DBC58D6-6D44-4C24-9247-BF6E08FC600E}"/>
          </ac:graphicFrameMkLst>
        </pc:graphicFrameChg>
      </pc:sldChg>
    </pc:docChg>
  </pc:docChgLst>
  <pc:docChgLst>
    <pc:chgData name="Katie Bray" userId="1db83598-e8c7-4df0-92b9-c96a00b5e2d0" providerId="ADAL" clId="{6A5D0703-7B2D-4CD1-AC22-147152A9DD7F}"/>
    <pc:docChg chg="custSel modSld">
      <pc:chgData name="Katie Bray" userId="1db83598-e8c7-4df0-92b9-c96a00b5e2d0" providerId="ADAL" clId="{6A5D0703-7B2D-4CD1-AC22-147152A9DD7F}" dt="2024-01-07T21:28:53.012" v="256" actId="20577"/>
      <pc:docMkLst>
        <pc:docMk/>
      </pc:docMkLst>
      <pc:sldChg chg="modSp mod">
        <pc:chgData name="Katie Bray" userId="1db83598-e8c7-4df0-92b9-c96a00b5e2d0" providerId="ADAL" clId="{6A5D0703-7B2D-4CD1-AC22-147152A9DD7F}" dt="2024-01-07T21:17:15.135" v="192" actId="20577"/>
        <pc:sldMkLst>
          <pc:docMk/>
          <pc:sldMk cId="73005933" sldId="260"/>
        </pc:sldMkLst>
        <pc:graphicFrameChg chg="mod modGraphic">
          <ac:chgData name="Katie Bray" userId="1db83598-e8c7-4df0-92b9-c96a00b5e2d0" providerId="ADAL" clId="{6A5D0703-7B2D-4CD1-AC22-147152A9DD7F}" dt="2024-01-07T21:17:15.135" v="192" actId="20577"/>
          <ac:graphicFrameMkLst>
            <pc:docMk/>
            <pc:sldMk cId="73005933" sldId="260"/>
            <ac:graphicFrameMk id="14" creationId="{A94F672D-6217-4924-B3A0-7FD49EEE3A49}"/>
          </ac:graphicFrameMkLst>
        </pc:graphicFrameChg>
      </pc:sldChg>
      <pc:sldChg chg="modSp mod">
        <pc:chgData name="Katie Bray" userId="1db83598-e8c7-4df0-92b9-c96a00b5e2d0" providerId="ADAL" clId="{6A5D0703-7B2D-4CD1-AC22-147152A9DD7F}" dt="2024-01-07T21:28:53.012" v="256" actId="20577"/>
        <pc:sldMkLst>
          <pc:docMk/>
          <pc:sldMk cId="3200872986" sldId="261"/>
        </pc:sldMkLst>
        <pc:spChg chg="mod">
          <ac:chgData name="Katie Bray" userId="1db83598-e8c7-4df0-92b9-c96a00b5e2d0" providerId="ADAL" clId="{6A5D0703-7B2D-4CD1-AC22-147152A9DD7F}" dt="2024-01-07T21:12:15.401" v="17" actId="207"/>
          <ac:spMkLst>
            <pc:docMk/>
            <pc:sldMk cId="3200872986" sldId="261"/>
            <ac:spMk id="10" creationId="{44329BC3-324D-2DD2-9932-6498EF8CD7CD}"/>
          </ac:spMkLst>
        </pc:spChg>
        <pc:graphicFrameChg chg="mod modGraphic">
          <ac:chgData name="Katie Bray" userId="1db83598-e8c7-4df0-92b9-c96a00b5e2d0" providerId="ADAL" clId="{6A5D0703-7B2D-4CD1-AC22-147152A9DD7F}" dt="2024-01-07T21:28:53.012" v="256" actId="20577"/>
          <ac:graphicFrameMkLst>
            <pc:docMk/>
            <pc:sldMk cId="3200872986" sldId="261"/>
            <ac:graphicFrameMk id="2" creationId="{4DBC58D6-6D44-4C24-9247-BF6E08FC600E}"/>
          </ac:graphicFrameMkLst>
        </pc:graphicFrameChg>
      </pc:sldChg>
    </pc:docChg>
  </pc:docChgLst>
  <pc:docChgLst>
    <pc:chgData name="Katie Bray" userId="1db83598-e8c7-4df0-92b9-c96a00b5e2d0" providerId="ADAL" clId="{0FEDB62B-A3BE-44C8-A3DE-C730F8A69A30}"/>
    <pc:docChg chg="undo redo custSel modSld">
      <pc:chgData name="Katie Bray" userId="1db83598-e8c7-4df0-92b9-c96a00b5e2d0" providerId="ADAL" clId="{0FEDB62B-A3BE-44C8-A3DE-C730F8A69A30}" dt="2023-12-13T23:02:03.923" v="3022" actId="207"/>
      <pc:docMkLst>
        <pc:docMk/>
      </pc:docMkLst>
      <pc:sldChg chg="addSp delSp modSp mod">
        <pc:chgData name="Katie Bray" userId="1db83598-e8c7-4df0-92b9-c96a00b5e2d0" providerId="ADAL" clId="{0FEDB62B-A3BE-44C8-A3DE-C730F8A69A30}" dt="2023-12-13T23:02:03.923" v="3022" actId="207"/>
        <pc:sldMkLst>
          <pc:docMk/>
          <pc:sldMk cId="73005933" sldId="260"/>
        </pc:sldMkLst>
        <pc:spChg chg="mod">
          <ac:chgData name="Katie Bray" userId="1db83598-e8c7-4df0-92b9-c96a00b5e2d0" providerId="ADAL" clId="{0FEDB62B-A3BE-44C8-A3DE-C730F8A69A30}" dt="2023-12-13T22:02:35.672" v="409" actId="1076"/>
          <ac:spMkLst>
            <pc:docMk/>
            <pc:sldMk cId="73005933" sldId="260"/>
            <ac:spMk id="2" creationId="{FE2DEC0A-E364-A232-A373-FE22DFCB590C}"/>
          </ac:spMkLst>
        </pc:spChg>
        <pc:spChg chg="mod">
          <ac:chgData name="Katie Bray" userId="1db83598-e8c7-4df0-92b9-c96a00b5e2d0" providerId="ADAL" clId="{0FEDB62B-A3BE-44C8-A3DE-C730F8A69A30}" dt="2023-12-13T22:02:35.672" v="409" actId="1076"/>
          <ac:spMkLst>
            <pc:docMk/>
            <pc:sldMk cId="73005933" sldId="260"/>
            <ac:spMk id="3" creationId="{9A088171-3C23-080F-07E9-F75600EC7656}"/>
          </ac:spMkLst>
        </pc:spChg>
        <pc:spChg chg="mod">
          <ac:chgData name="Katie Bray" userId="1db83598-e8c7-4df0-92b9-c96a00b5e2d0" providerId="ADAL" clId="{0FEDB62B-A3BE-44C8-A3DE-C730F8A69A30}" dt="2023-12-13T22:02:35.672" v="409" actId="1076"/>
          <ac:spMkLst>
            <pc:docMk/>
            <pc:sldMk cId="73005933" sldId="260"/>
            <ac:spMk id="4" creationId="{15D04CA9-B7C3-CC0D-005D-128B887C36AA}"/>
          </ac:spMkLst>
        </pc:spChg>
        <pc:spChg chg="mod">
          <ac:chgData name="Katie Bray" userId="1db83598-e8c7-4df0-92b9-c96a00b5e2d0" providerId="ADAL" clId="{0FEDB62B-A3BE-44C8-A3DE-C730F8A69A30}" dt="2023-12-13T22:34:41.505" v="1840" actId="20577"/>
          <ac:spMkLst>
            <pc:docMk/>
            <pc:sldMk cId="73005933" sldId="260"/>
            <ac:spMk id="5" creationId="{59CB360C-1508-27E1-4A84-66595699E20F}"/>
          </ac:spMkLst>
        </pc:spChg>
        <pc:spChg chg="mod">
          <ac:chgData name="Katie Bray" userId="1db83598-e8c7-4df0-92b9-c96a00b5e2d0" providerId="ADAL" clId="{0FEDB62B-A3BE-44C8-A3DE-C730F8A69A30}" dt="2023-12-13T22:26:27.620" v="1118" actId="14100"/>
          <ac:spMkLst>
            <pc:docMk/>
            <pc:sldMk cId="73005933" sldId="260"/>
            <ac:spMk id="6" creationId="{B746459C-881D-407B-96C8-9817B6B271FE}"/>
          </ac:spMkLst>
        </pc:spChg>
        <pc:spChg chg="del">
          <ac:chgData name="Katie Bray" userId="1db83598-e8c7-4df0-92b9-c96a00b5e2d0" providerId="ADAL" clId="{0FEDB62B-A3BE-44C8-A3DE-C730F8A69A30}" dt="2023-12-13T22:26:11.461" v="1113" actId="478"/>
          <ac:spMkLst>
            <pc:docMk/>
            <pc:sldMk cId="73005933" sldId="260"/>
            <ac:spMk id="9" creationId="{0E4C958B-7880-4D45-AC71-0995F134A213}"/>
          </ac:spMkLst>
        </pc:spChg>
        <pc:graphicFrameChg chg="mod modGraphic">
          <ac:chgData name="Katie Bray" userId="1db83598-e8c7-4df0-92b9-c96a00b5e2d0" providerId="ADAL" clId="{0FEDB62B-A3BE-44C8-A3DE-C730F8A69A30}" dt="2023-12-13T22:23:55.513" v="978" actId="1076"/>
          <ac:graphicFrameMkLst>
            <pc:docMk/>
            <pc:sldMk cId="73005933" sldId="260"/>
            <ac:graphicFrameMk id="11" creationId="{DC9869A6-C801-6D02-1803-E618076AAFFD}"/>
          </ac:graphicFrameMkLst>
        </pc:graphicFrameChg>
        <pc:graphicFrameChg chg="mod modGraphic">
          <ac:chgData name="Katie Bray" userId="1db83598-e8c7-4df0-92b9-c96a00b5e2d0" providerId="ADAL" clId="{0FEDB62B-A3BE-44C8-A3DE-C730F8A69A30}" dt="2023-12-13T22:15:38.564" v="944" actId="1076"/>
          <ac:graphicFrameMkLst>
            <pc:docMk/>
            <pc:sldMk cId="73005933" sldId="260"/>
            <ac:graphicFrameMk id="12" creationId="{E5868461-7CFB-F324-2694-A6F5428F648C}"/>
          </ac:graphicFrameMkLst>
        </pc:graphicFrameChg>
        <pc:graphicFrameChg chg="mod modGraphic">
          <ac:chgData name="Katie Bray" userId="1db83598-e8c7-4df0-92b9-c96a00b5e2d0" providerId="ADAL" clId="{0FEDB62B-A3BE-44C8-A3DE-C730F8A69A30}" dt="2023-12-13T23:02:03.923" v="3022" actId="207"/>
          <ac:graphicFrameMkLst>
            <pc:docMk/>
            <pc:sldMk cId="73005933" sldId="260"/>
            <ac:graphicFrameMk id="14" creationId="{A94F672D-6217-4924-B3A0-7FD49EEE3A49}"/>
          </ac:graphicFrameMkLst>
        </pc:graphicFrameChg>
        <pc:picChg chg="del">
          <ac:chgData name="Katie Bray" userId="1db83598-e8c7-4df0-92b9-c96a00b5e2d0" providerId="ADAL" clId="{0FEDB62B-A3BE-44C8-A3DE-C730F8A69A30}" dt="2023-12-13T22:26:29.721" v="1119" actId="478"/>
          <ac:picMkLst>
            <pc:docMk/>
            <pc:sldMk cId="73005933" sldId="260"/>
            <ac:picMk id="7" creationId="{6D58C713-ED8F-4952-B439-9368ADC303DC}"/>
          </ac:picMkLst>
        </pc:picChg>
        <pc:picChg chg="mod">
          <ac:chgData name="Katie Bray" userId="1db83598-e8c7-4df0-92b9-c96a00b5e2d0" providerId="ADAL" clId="{0FEDB62B-A3BE-44C8-A3DE-C730F8A69A30}" dt="2023-12-13T22:23:52.130" v="977" actId="1076"/>
          <ac:picMkLst>
            <pc:docMk/>
            <pc:sldMk cId="73005933" sldId="260"/>
            <ac:picMk id="15" creationId="{1365F15A-E172-4FD9-BBFB-FCB64FAEE8AD}"/>
          </ac:picMkLst>
        </pc:picChg>
        <pc:picChg chg="add mod ord modCrop">
          <ac:chgData name="Katie Bray" userId="1db83598-e8c7-4df0-92b9-c96a00b5e2d0" providerId="ADAL" clId="{0FEDB62B-A3BE-44C8-A3DE-C730F8A69A30}" dt="2023-12-13T22:29:13.339" v="1128" actId="167"/>
          <ac:picMkLst>
            <pc:docMk/>
            <pc:sldMk cId="73005933" sldId="260"/>
            <ac:picMk id="16" creationId="{76C6C6E2-7DB2-746C-A100-1BADC8F5EBDE}"/>
          </ac:picMkLst>
        </pc:picChg>
      </pc:sldChg>
      <pc:sldChg chg="addSp delSp modSp mod">
        <pc:chgData name="Katie Bray" userId="1db83598-e8c7-4df0-92b9-c96a00b5e2d0" providerId="ADAL" clId="{0FEDB62B-A3BE-44C8-A3DE-C730F8A69A30}" dt="2023-12-13T23:01:34.714" v="3021" actId="20577"/>
        <pc:sldMkLst>
          <pc:docMk/>
          <pc:sldMk cId="3200872986" sldId="261"/>
        </pc:sldMkLst>
        <pc:spChg chg="add mod">
          <ac:chgData name="Katie Bray" userId="1db83598-e8c7-4df0-92b9-c96a00b5e2d0" providerId="ADAL" clId="{0FEDB62B-A3BE-44C8-A3DE-C730F8A69A30}" dt="2023-12-13T23:00:41.723" v="3000" actId="1076"/>
          <ac:spMkLst>
            <pc:docMk/>
            <pc:sldMk cId="3200872986" sldId="261"/>
            <ac:spMk id="5" creationId="{FBC4D672-E519-F25D-0D2E-1612618E3B14}"/>
          </ac:spMkLst>
        </pc:spChg>
        <pc:spChg chg="mod">
          <ac:chgData name="Katie Bray" userId="1db83598-e8c7-4df0-92b9-c96a00b5e2d0" providerId="ADAL" clId="{0FEDB62B-A3BE-44C8-A3DE-C730F8A69A30}" dt="2023-12-13T23:01:03.793" v="3003" actId="1076"/>
          <ac:spMkLst>
            <pc:docMk/>
            <pc:sldMk cId="3200872986" sldId="261"/>
            <ac:spMk id="6" creationId="{42B8B978-62E1-CA04-352B-BAC6A68D4AD2}"/>
          </ac:spMkLst>
        </pc:spChg>
        <pc:spChg chg="add del mod">
          <ac:chgData name="Katie Bray" userId="1db83598-e8c7-4df0-92b9-c96a00b5e2d0" providerId="ADAL" clId="{0FEDB62B-A3BE-44C8-A3DE-C730F8A69A30}" dt="2023-12-13T22:50:31.434" v="2782" actId="478"/>
          <ac:spMkLst>
            <pc:docMk/>
            <pc:sldMk cId="3200872986" sldId="261"/>
            <ac:spMk id="7" creationId="{3ADC68FB-3515-9488-7599-D57726645D04}"/>
          </ac:spMkLst>
        </pc:spChg>
        <pc:spChg chg="add del mod">
          <ac:chgData name="Katie Bray" userId="1db83598-e8c7-4df0-92b9-c96a00b5e2d0" providerId="ADAL" clId="{0FEDB62B-A3BE-44C8-A3DE-C730F8A69A30}" dt="2023-12-13T22:56:05.057" v="2798"/>
          <ac:spMkLst>
            <pc:docMk/>
            <pc:sldMk cId="3200872986" sldId="261"/>
            <ac:spMk id="8" creationId="{9A8F6D98-12AE-1BEF-0E40-FA71D8D2C447}"/>
          </ac:spMkLst>
        </pc:spChg>
        <pc:spChg chg="add mod">
          <ac:chgData name="Katie Bray" userId="1db83598-e8c7-4df0-92b9-c96a00b5e2d0" providerId="ADAL" clId="{0FEDB62B-A3BE-44C8-A3DE-C730F8A69A30}" dt="2023-12-13T23:01:34.714" v="3021" actId="20577"/>
          <ac:spMkLst>
            <pc:docMk/>
            <pc:sldMk cId="3200872986" sldId="261"/>
            <ac:spMk id="10" creationId="{44329BC3-324D-2DD2-9932-6498EF8CD7CD}"/>
          </ac:spMkLst>
        </pc:spChg>
        <pc:spChg chg="mod">
          <ac:chgData name="Katie Bray" userId="1db83598-e8c7-4df0-92b9-c96a00b5e2d0" providerId="ADAL" clId="{0FEDB62B-A3BE-44C8-A3DE-C730F8A69A30}" dt="2023-12-13T23:00:54.026" v="3002" actId="1076"/>
          <ac:spMkLst>
            <pc:docMk/>
            <pc:sldMk cId="3200872986" sldId="261"/>
            <ac:spMk id="11" creationId="{E781F210-BC55-4F2B-9D76-C2A18508F311}"/>
          </ac:spMkLst>
        </pc:spChg>
        <pc:spChg chg="mod">
          <ac:chgData name="Katie Bray" userId="1db83598-e8c7-4df0-92b9-c96a00b5e2d0" providerId="ADAL" clId="{0FEDB62B-A3BE-44C8-A3DE-C730F8A69A30}" dt="2023-12-13T23:00:41.723" v="3000" actId="1076"/>
          <ac:spMkLst>
            <pc:docMk/>
            <pc:sldMk cId="3200872986" sldId="261"/>
            <ac:spMk id="19" creationId="{59DB1E73-91CA-42B4-A391-0236226AC66A}"/>
          </ac:spMkLst>
        </pc:spChg>
        <pc:spChg chg="mod">
          <ac:chgData name="Katie Bray" userId="1db83598-e8c7-4df0-92b9-c96a00b5e2d0" providerId="ADAL" clId="{0FEDB62B-A3BE-44C8-A3DE-C730F8A69A30}" dt="2023-12-13T23:00:41.723" v="3000" actId="1076"/>
          <ac:spMkLst>
            <pc:docMk/>
            <pc:sldMk cId="3200872986" sldId="261"/>
            <ac:spMk id="38" creationId="{96D75FAD-F43B-4C2E-AA2C-CE23B92C8CC0}"/>
          </ac:spMkLst>
        </pc:spChg>
        <pc:spChg chg="mod">
          <ac:chgData name="Katie Bray" userId="1db83598-e8c7-4df0-92b9-c96a00b5e2d0" providerId="ADAL" clId="{0FEDB62B-A3BE-44C8-A3DE-C730F8A69A30}" dt="2023-12-13T23:00:50.078" v="3001" actId="1076"/>
          <ac:spMkLst>
            <pc:docMk/>
            <pc:sldMk cId="3200872986" sldId="261"/>
            <ac:spMk id="51" creationId="{1ADFFAA4-73CB-4D80-92A0-0E4AD2108FCB}"/>
          </ac:spMkLst>
        </pc:spChg>
        <pc:spChg chg="mod">
          <ac:chgData name="Katie Bray" userId="1db83598-e8c7-4df0-92b9-c96a00b5e2d0" providerId="ADAL" clId="{0FEDB62B-A3BE-44C8-A3DE-C730F8A69A30}" dt="2023-12-13T23:00:41.723" v="3000" actId="1076"/>
          <ac:spMkLst>
            <pc:docMk/>
            <pc:sldMk cId="3200872986" sldId="261"/>
            <ac:spMk id="52" creationId="{0E878998-3D71-4E26-AC2D-F3BA5DFEC52F}"/>
          </ac:spMkLst>
        </pc:spChg>
        <pc:graphicFrameChg chg="mod modGraphic">
          <ac:chgData name="Katie Bray" userId="1db83598-e8c7-4df0-92b9-c96a00b5e2d0" providerId="ADAL" clId="{0FEDB62B-A3BE-44C8-A3DE-C730F8A69A30}" dt="2023-12-13T22:59:37.442" v="2960" actId="21"/>
          <ac:graphicFrameMkLst>
            <pc:docMk/>
            <pc:sldMk cId="3200872986" sldId="261"/>
            <ac:graphicFrameMk id="2" creationId="{4DBC58D6-6D44-4C24-9247-BF6E08FC600E}"/>
          </ac:graphicFrameMkLst>
        </pc:graphicFrameChg>
        <pc:graphicFrameChg chg="mod modGraphic">
          <ac:chgData name="Katie Bray" userId="1db83598-e8c7-4df0-92b9-c96a00b5e2d0" providerId="ADAL" clId="{0FEDB62B-A3BE-44C8-A3DE-C730F8A69A30}" dt="2023-12-13T23:01:11.899" v="3005" actId="1076"/>
          <ac:graphicFrameMkLst>
            <pc:docMk/>
            <pc:sldMk cId="3200872986" sldId="261"/>
            <ac:graphicFrameMk id="3" creationId="{1CE6D74F-B3CD-5573-2C3A-DE709343D985}"/>
          </ac:graphicFrameMkLst>
        </pc:graphicFrameChg>
        <pc:picChg chg="mod">
          <ac:chgData name="Katie Bray" userId="1db83598-e8c7-4df0-92b9-c96a00b5e2d0" providerId="ADAL" clId="{0FEDB62B-A3BE-44C8-A3DE-C730F8A69A30}" dt="2023-12-13T23:01:07.172" v="3004" actId="1076"/>
          <ac:picMkLst>
            <pc:docMk/>
            <pc:sldMk cId="3200872986" sldId="261"/>
            <ac:picMk id="4" creationId="{678FB7D2-F33A-BCC9-3BAD-40635CEFCBDF}"/>
          </ac:picMkLst>
        </pc:picChg>
        <pc:picChg chg="add del mod">
          <ac:chgData name="Katie Bray" userId="1db83598-e8c7-4df0-92b9-c96a00b5e2d0" providerId="ADAL" clId="{0FEDB62B-A3BE-44C8-A3DE-C730F8A69A30}" dt="2023-12-13T22:55:13.743" v="2791" actId="478"/>
          <ac:picMkLst>
            <pc:docMk/>
            <pc:sldMk cId="3200872986" sldId="261"/>
            <ac:picMk id="7" creationId="{BE6C34BB-B37F-119E-C6CB-067D889D3217}"/>
          </ac:picMkLst>
        </pc:picChg>
        <pc:picChg chg="mod">
          <ac:chgData name="Katie Bray" userId="1db83598-e8c7-4df0-92b9-c96a00b5e2d0" providerId="ADAL" clId="{0FEDB62B-A3BE-44C8-A3DE-C730F8A69A30}" dt="2023-12-13T23:00:41.723" v="3000" actId="1076"/>
          <ac:picMkLst>
            <pc:docMk/>
            <pc:sldMk cId="3200872986" sldId="261"/>
            <ac:picMk id="9" creationId="{673FC712-58E9-43D4-85E6-F1B8CBDBC709}"/>
          </ac:picMkLst>
        </pc:picChg>
        <pc:picChg chg="mod">
          <ac:chgData name="Katie Bray" userId="1db83598-e8c7-4df0-92b9-c96a00b5e2d0" providerId="ADAL" clId="{0FEDB62B-A3BE-44C8-A3DE-C730F8A69A30}" dt="2023-12-13T23:00:41.723" v="3000" actId="1076"/>
          <ac:picMkLst>
            <pc:docMk/>
            <pc:sldMk cId="3200872986" sldId="261"/>
            <ac:picMk id="29" creationId="{367066DC-9A38-41C6-B87D-9EBCB966CBE9}"/>
          </ac:picMkLst>
        </pc:picChg>
        <pc:picChg chg="mod">
          <ac:chgData name="Katie Bray" userId="1db83598-e8c7-4df0-92b9-c96a00b5e2d0" providerId="ADAL" clId="{0FEDB62B-A3BE-44C8-A3DE-C730F8A69A30}" dt="2023-12-13T23:00:41.723" v="3000" actId="1076"/>
          <ac:picMkLst>
            <pc:docMk/>
            <pc:sldMk cId="3200872986" sldId="261"/>
            <ac:picMk id="37" creationId="{3263725D-FC30-48F1-BD1B-E1BF79EC4D19}"/>
          </ac:picMkLst>
        </pc:picChg>
        <pc:picChg chg="mod">
          <ac:chgData name="Katie Bray" userId="1db83598-e8c7-4df0-92b9-c96a00b5e2d0" providerId="ADAL" clId="{0FEDB62B-A3BE-44C8-A3DE-C730F8A69A30}" dt="2023-12-13T23:00:41.723" v="3000" actId="1076"/>
          <ac:picMkLst>
            <pc:docMk/>
            <pc:sldMk cId="3200872986" sldId="261"/>
            <ac:picMk id="43" creationId="{4715EB6F-ED7B-4704-B65A-FB95AC9A7E38}"/>
          </ac:picMkLst>
        </pc:picChg>
        <pc:picChg chg="mod">
          <ac:chgData name="Katie Bray" userId="1db83598-e8c7-4df0-92b9-c96a00b5e2d0" providerId="ADAL" clId="{0FEDB62B-A3BE-44C8-A3DE-C730F8A69A30}" dt="2023-12-13T23:00:41.723" v="3000" actId="1076"/>
          <ac:picMkLst>
            <pc:docMk/>
            <pc:sldMk cId="3200872986" sldId="261"/>
            <ac:picMk id="44" creationId="{24DADF13-5594-449C-AE40-F359678A75F5}"/>
          </ac:picMkLst>
        </pc:picChg>
        <pc:picChg chg="add mod">
          <ac:chgData name="Katie Bray" userId="1db83598-e8c7-4df0-92b9-c96a00b5e2d0" providerId="ADAL" clId="{0FEDB62B-A3BE-44C8-A3DE-C730F8A69A30}" dt="2023-12-13T23:00:41.723" v="3000" actId="1076"/>
          <ac:picMkLst>
            <pc:docMk/>
            <pc:sldMk cId="3200872986" sldId="261"/>
            <ac:picMk id="1026" creationId="{D7F02565-7F61-077C-3FB1-9A7E3CFCD9EC}"/>
          </ac:picMkLst>
        </pc:picChg>
        <pc:picChg chg="add mod">
          <ac:chgData name="Katie Bray" userId="1db83598-e8c7-4df0-92b9-c96a00b5e2d0" providerId="ADAL" clId="{0FEDB62B-A3BE-44C8-A3DE-C730F8A69A30}" dt="2023-12-13T22:59:43.180" v="2961" actId="1076"/>
          <ac:picMkLst>
            <pc:docMk/>
            <pc:sldMk cId="3200872986" sldId="261"/>
            <ac:picMk id="1028" creationId="{0EA9FFC0-D674-0F1B-104E-3FC4EAAC388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710C1-F29C-4FC7-97E1-3B0A4325CD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6160F05-AB9D-4E1E-9F51-5F19BEEE2D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4C68E6-F323-4AE2-BE48-8D7B4A5AB0A5}"/>
              </a:ext>
            </a:extLst>
          </p:cNvPr>
          <p:cNvSpPr>
            <a:spLocks noGrp="1"/>
          </p:cNvSpPr>
          <p:nvPr>
            <p:ph type="dt" sz="half" idx="10"/>
          </p:nvPr>
        </p:nvSpPr>
        <p:spPr/>
        <p:txBody>
          <a:bodyPr/>
          <a:lstStyle/>
          <a:p>
            <a:fld id="{C2DFBA43-DD5D-4DFE-87C3-36D95728DE45}" type="datetimeFigureOut">
              <a:rPr lang="en-GB" smtClean="0"/>
              <a:t>08/01/2024</a:t>
            </a:fld>
            <a:endParaRPr lang="en-GB"/>
          </a:p>
        </p:txBody>
      </p:sp>
      <p:sp>
        <p:nvSpPr>
          <p:cNvPr id="5" name="Footer Placeholder 4">
            <a:extLst>
              <a:ext uri="{FF2B5EF4-FFF2-40B4-BE49-F238E27FC236}">
                <a16:creationId xmlns:a16="http://schemas.microsoft.com/office/drawing/2014/main" id="{4EA22C44-6030-4CD7-8F4D-E734CD0B7E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DC85C4-7415-4E55-AF8C-F33A3D1C942E}"/>
              </a:ext>
            </a:extLst>
          </p:cNvPr>
          <p:cNvSpPr>
            <a:spLocks noGrp="1"/>
          </p:cNvSpPr>
          <p:nvPr>
            <p:ph type="sldNum" sz="quarter" idx="12"/>
          </p:nvPr>
        </p:nvSpPr>
        <p:spPr/>
        <p:txBody>
          <a:bodyPr/>
          <a:lstStyle/>
          <a:p>
            <a:fld id="{13629496-4671-4AB9-8135-E00C270FF61E}" type="slidenum">
              <a:rPr lang="en-GB" smtClean="0"/>
              <a:t>‹#›</a:t>
            </a:fld>
            <a:endParaRPr lang="en-GB"/>
          </a:p>
        </p:txBody>
      </p:sp>
    </p:spTree>
    <p:extLst>
      <p:ext uri="{BB962C8B-B14F-4D97-AF65-F5344CB8AC3E}">
        <p14:creationId xmlns:p14="http://schemas.microsoft.com/office/powerpoint/2010/main" val="302706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F6CD3-0840-40B3-8486-5DD9CBC8F9D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78C7A-E131-41D8-92E4-66A4B21541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59CB04-6A5D-4F42-99DC-B7D1CB212CB3}"/>
              </a:ext>
            </a:extLst>
          </p:cNvPr>
          <p:cNvSpPr>
            <a:spLocks noGrp="1"/>
          </p:cNvSpPr>
          <p:nvPr>
            <p:ph type="dt" sz="half" idx="10"/>
          </p:nvPr>
        </p:nvSpPr>
        <p:spPr/>
        <p:txBody>
          <a:bodyPr/>
          <a:lstStyle/>
          <a:p>
            <a:fld id="{C2DFBA43-DD5D-4DFE-87C3-36D95728DE45}" type="datetimeFigureOut">
              <a:rPr lang="en-GB" smtClean="0"/>
              <a:t>08/01/2024</a:t>
            </a:fld>
            <a:endParaRPr lang="en-GB"/>
          </a:p>
        </p:txBody>
      </p:sp>
      <p:sp>
        <p:nvSpPr>
          <p:cNvPr id="5" name="Footer Placeholder 4">
            <a:extLst>
              <a:ext uri="{FF2B5EF4-FFF2-40B4-BE49-F238E27FC236}">
                <a16:creationId xmlns:a16="http://schemas.microsoft.com/office/drawing/2014/main" id="{C7128958-1921-47AB-B05A-E54622BBA0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F51B30-69BA-4DF6-BE1F-25FF0D4CEEED}"/>
              </a:ext>
            </a:extLst>
          </p:cNvPr>
          <p:cNvSpPr>
            <a:spLocks noGrp="1"/>
          </p:cNvSpPr>
          <p:nvPr>
            <p:ph type="sldNum" sz="quarter" idx="12"/>
          </p:nvPr>
        </p:nvSpPr>
        <p:spPr/>
        <p:txBody>
          <a:bodyPr/>
          <a:lstStyle/>
          <a:p>
            <a:fld id="{13629496-4671-4AB9-8135-E00C270FF61E}" type="slidenum">
              <a:rPr lang="en-GB" smtClean="0"/>
              <a:t>‹#›</a:t>
            </a:fld>
            <a:endParaRPr lang="en-GB"/>
          </a:p>
        </p:txBody>
      </p:sp>
    </p:spTree>
    <p:extLst>
      <p:ext uri="{BB962C8B-B14F-4D97-AF65-F5344CB8AC3E}">
        <p14:creationId xmlns:p14="http://schemas.microsoft.com/office/powerpoint/2010/main" val="222489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C6E8D1-7EBD-46D0-A41A-69D7B14B58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5F168F-E842-4F02-BC0C-858B3F64CC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E83D3A-6C48-4367-92D2-971B311B61F8}"/>
              </a:ext>
            </a:extLst>
          </p:cNvPr>
          <p:cNvSpPr>
            <a:spLocks noGrp="1"/>
          </p:cNvSpPr>
          <p:nvPr>
            <p:ph type="dt" sz="half" idx="10"/>
          </p:nvPr>
        </p:nvSpPr>
        <p:spPr/>
        <p:txBody>
          <a:bodyPr/>
          <a:lstStyle/>
          <a:p>
            <a:fld id="{C2DFBA43-DD5D-4DFE-87C3-36D95728DE45}" type="datetimeFigureOut">
              <a:rPr lang="en-GB" smtClean="0"/>
              <a:t>08/01/2024</a:t>
            </a:fld>
            <a:endParaRPr lang="en-GB"/>
          </a:p>
        </p:txBody>
      </p:sp>
      <p:sp>
        <p:nvSpPr>
          <p:cNvPr id="5" name="Footer Placeholder 4">
            <a:extLst>
              <a:ext uri="{FF2B5EF4-FFF2-40B4-BE49-F238E27FC236}">
                <a16:creationId xmlns:a16="http://schemas.microsoft.com/office/drawing/2014/main" id="{CCC8C1D2-A740-4417-9D62-311EB416E3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7F4BE1-8C9B-4624-A553-D40D9343FB1F}"/>
              </a:ext>
            </a:extLst>
          </p:cNvPr>
          <p:cNvSpPr>
            <a:spLocks noGrp="1"/>
          </p:cNvSpPr>
          <p:nvPr>
            <p:ph type="sldNum" sz="quarter" idx="12"/>
          </p:nvPr>
        </p:nvSpPr>
        <p:spPr/>
        <p:txBody>
          <a:bodyPr/>
          <a:lstStyle/>
          <a:p>
            <a:fld id="{13629496-4671-4AB9-8135-E00C270FF61E}" type="slidenum">
              <a:rPr lang="en-GB" smtClean="0"/>
              <a:t>‹#›</a:t>
            </a:fld>
            <a:endParaRPr lang="en-GB"/>
          </a:p>
        </p:txBody>
      </p:sp>
    </p:spTree>
    <p:extLst>
      <p:ext uri="{BB962C8B-B14F-4D97-AF65-F5344CB8AC3E}">
        <p14:creationId xmlns:p14="http://schemas.microsoft.com/office/powerpoint/2010/main" val="88513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C16C-D2ED-48FC-8DA2-F647A6ADB1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60CE61-3BEE-4989-9355-E9E6155FE5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970894-999C-4132-984B-064A82615AED}"/>
              </a:ext>
            </a:extLst>
          </p:cNvPr>
          <p:cNvSpPr>
            <a:spLocks noGrp="1"/>
          </p:cNvSpPr>
          <p:nvPr>
            <p:ph type="dt" sz="half" idx="10"/>
          </p:nvPr>
        </p:nvSpPr>
        <p:spPr/>
        <p:txBody>
          <a:bodyPr/>
          <a:lstStyle/>
          <a:p>
            <a:fld id="{C2DFBA43-DD5D-4DFE-87C3-36D95728DE45}" type="datetimeFigureOut">
              <a:rPr lang="en-GB" smtClean="0"/>
              <a:t>08/01/2024</a:t>
            </a:fld>
            <a:endParaRPr lang="en-GB"/>
          </a:p>
        </p:txBody>
      </p:sp>
      <p:sp>
        <p:nvSpPr>
          <p:cNvPr id="5" name="Footer Placeholder 4">
            <a:extLst>
              <a:ext uri="{FF2B5EF4-FFF2-40B4-BE49-F238E27FC236}">
                <a16:creationId xmlns:a16="http://schemas.microsoft.com/office/drawing/2014/main" id="{B6DBA2A2-840D-487D-BEDA-B46CF85379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4CFEF9-C801-4201-BA0A-2C77FA384F3B}"/>
              </a:ext>
            </a:extLst>
          </p:cNvPr>
          <p:cNvSpPr>
            <a:spLocks noGrp="1"/>
          </p:cNvSpPr>
          <p:nvPr>
            <p:ph type="sldNum" sz="quarter" idx="12"/>
          </p:nvPr>
        </p:nvSpPr>
        <p:spPr/>
        <p:txBody>
          <a:bodyPr/>
          <a:lstStyle/>
          <a:p>
            <a:fld id="{13629496-4671-4AB9-8135-E00C270FF61E}" type="slidenum">
              <a:rPr lang="en-GB" smtClean="0"/>
              <a:t>‹#›</a:t>
            </a:fld>
            <a:endParaRPr lang="en-GB"/>
          </a:p>
        </p:txBody>
      </p:sp>
    </p:spTree>
    <p:extLst>
      <p:ext uri="{BB962C8B-B14F-4D97-AF65-F5344CB8AC3E}">
        <p14:creationId xmlns:p14="http://schemas.microsoft.com/office/powerpoint/2010/main" val="386752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755D1-45AF-4075-9825-EE74710EAD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392BAB-BE16-45DD-B887-62DF3A4B7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54DC1B-2730-4523-B65B-1DD1333A208B}"/>
              </a:ext>
            </a:extLst>
          </p:cNvPr>
          <p:cNvSpPr>
            <a:spLocks noGrp="1"/>
          </p:cNvSpPr>
          <p:nvPr>
            <p:ph type="dt" sz="half" idx="10"/>
          </p:nvPr>
        </p:nvSpPr>
        <p:spPr/>
        <p:txBody>
          <a:bodyPr/>
          <a:lstStyle/>
          <a:p>
            <a:fld id="{C2DFBA43-DD5D-4DFE-87C3-36D95728DE45}" type="datetimeFigureOut">
              <a:rPr lang="en-GB" smtClean="0"/>
              <a:t>08/01/2024</a:t>
            </a:fld>
            <a:endParaRPr lang="en-GB"/>
          </a:p>
        </p:txBody>
      </p:sp>
      <p:sp>
        <p:nvSpPr>
          <p:cNvPr id="5" name="Footer Placeholder 4">
            <a:extLst>
              <a:ext uri="{FF2B5EF4-FFF2-40B4-BE49-F238E27FC236}">
                <a16:creationId xmlns:a16="http://schemas.microsoft.com/office/drawing/2014/main" id="{65DA4503-0944-4280-B346-EB05342F98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AB00E-829D-45BE-A0C0-E20CD9D74EAA}"/>
              </a:ext>
            </a:extLst>
          </p:cNvPr>
          <p:cNvSpPr>
            <a:spLocks noGrp="1"/>
          </p:cNvSpPr>
          <p:nvPr>
            <p:ph type="sldNum" sz="quarter" idx="12"/>
          </p:nvPr>
        </p:nvSpPr>
        <p:spPr/>
        <p:txBody>
          <a:bodyPr/>
          <a:lstStyle/>
          <a:p>
            <a:fld id="{13629496-4671-4AB9-8135-E00C270FF61E}" type="slidenum">
              <a:rPr lang="en-GB" smtClean="0"/>
              <a:t>‹#›</a:t>
            </a:fld>
            <a:endParaRPr lang="en-GB"/>
          </a:p>
        </p:txBody>
      </p:sp>
    </p:spTree>
    <p:extLst>
      <p:ext uri="{BB962C8B-B14F-4D97-AF65-F5344CB8AC3E}">
        <p14:creationId xmlns:p14="http://schemas.microsoft.com/office/powerpoint/2010/main" val="969403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88C4-1A94-4C97-AE8D-7981BB8D03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FAAAA0-60A6-42A4-A439-50E674B031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C415D7-2E34-4D9B-8F85-6B237745F7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1D3DE6-7CF0-4D31-AF2F-CD0DA26ED21E}"/>
              </a:ext>
            </a:extLst>
          </p:cNvPr>
          <p:cNvSpPr>
            <a:spLocks noGrp="1"/>
          </p:cNvSpPr>
          <p:nvPr>
            <p:ph type="dt" sz="half" idx="10"/>
          </p:nvPr>
        </p:nvSpPr>
        <p:spPr/>
        <p:txBody>
          <a:bodyPr/>
          <a:lstStyle/>
          <a:p>
            <a:fld id="{C2DFBA43-DD5D-4DFE-87C3-36D95728DE45}" type="datetimeFigureOut">
              <a:rPr lang="en-GB" smtClean="0"/>
              <a:t>08/01/2024</a:t>
            </a:fld>
            <a:endParaRPr lang="en-GB"/>
          </a:p>
        </p:txBody>
      </p:sp>
      <p:sp>
        <p:nvSpPr>
          <p:cNvPr id="6" name="Footer Placeholder 5">
            <a:extLst>
              <a:ext uri="{FF2B5EF4-FFF2-40B4-BE49-F238E27FC236}">
                <a16:creationId xmlns:a16="http://schemas.microsoft.com/office/drawing/2014/main" id="{DF5EC44C-C100-4879-AD4F-CFF7292661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87DE54-6B75-4DE1-BA4B-9F01CDBF732B}"/>
              </a:ext>
            </a:extLst>
          </p:cNvPr>
          <p:cNvSpPr>
            <a:spLocks noGrp="1"/>
          </p:cNvSpPr>
          <p:nvPr>
            <p:ph type="sldNum" sz="quarter" idx="12"/>
          </p:nvPr>
        </p:nvSpPr>
        <p:spPr/>
        <p:txBody>
          <a:bodyPr/>
          <a:lstStyle/>
          <a:p>
            <a:fld id="{13629496-4671-4AB9-8135-E00C270FF61E}" type="slidenum">
              <a:rPr lang="en-GB" smtClean="0"/>
              <a:t>‹#›</a:t>
            </a:fld>
            <a:endParaRPr lang="en-GB"/>
          </a:p>
        </p:txBody>
      </p:sp>
    </p:spTree>
    <p:extLst>
      <p:ext uri="{BB962C8B-B14F-4D97-AF65-F5344CB8AC3E}">
        <p14:creationId xmlns:p14="http://schemas.microsoft.com/office/powerpoint/2010/main" val="3309157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56C5B-2FDC-4DEB-8D89-D348EBC939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E28AEE-AA0F-4434-96BE-F814E6298A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B9A573-DAE8-4D90-9B41-98343DA107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3F378D-63B4-4CD0-8022-177D515CE6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DCFFA2-4CC5-4758-A1B3-9BB05685F6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EE5747-1954-49C7-9CF3-63F584858495}"/>
              </a:ext>
            </a:extLst>
          </p:cNvPr>
          <p:cNvSpPr>
            <a:spLocks noGrp="1"/>
          </p:cNvSpPr>
          <p:nvPr>
            <p:ph type="dt" sz="half" idx="10"/>
          </p:nvPr>
        </p:nvSpPr>
        <p:spPr/>
        <p:txBody>
          <a:bodyPr/>
          <a:lstStyle/>
          <a:p>
            <a:fld id="{C2DFBA43-DD5D-4DFE-87C3-36D95728DE45}" type="datetimeFigureOut">
              <a:rPr lang="en-GB" smtClean="0"/>
              <a:t>08/01/2024</a:t>
            </a:fld>
            <a:endParaRPr lang="en-GB"/>
          </a:p>
        </p:txBody>
      </p:sp>
      <p:sp>
        <p:nvSpPr>
          <p:cNvPr id="8" name="Footer Placeholder 7">
            <a:extLst>
              <a:ext uri="{FF2B5EF4-FFF2-40B4-BE49-F238E27FC236}">
                <a16:creationId xmlns:a16="http://schemas.microsoft.com/office/drawing/2014/main" id="{9BEEAB00-F979-40DE-BC05-7CC348910D1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81069-8AD1-4DAC-8AA2-3F74192051CF}"/>
              </a:ext>
            </a:extLst>
          </p:cNvPr>
          <p:cNvSpPr>
            <a:spLocks noGrp="1"/>
          </p:cNvSpPr>
          <p:nvPr>
            <p:ph type="sldNum" sz="quarter" idx="12"/>
          </p:nvPr>
        </p:nvSpPr>
        <p:spPr/>
        <p:txBody>
          <a:bodyPr/>
          <a:lstStyle/>
          <a:p>
            <a:fld id="{13629496-4671-4AB9-8135-E00C270FF61E}" type="slidenum">
              <a:rPr lang="en-GB" smtClean="0"/>
              <a:t>‹#›</a:t>
            </a:fld>
            <a:endParaRPr lang="en-GB"/>
          </a:p>
        </p:txBody>
      </p:sp>
    </p:spTree>
    <p:extLst>
      <p:ext uri="{BB962C8B-B14F-4D97-AF65-F5344CB8AC3E}">
        <p14:creationId xmlns:p14="http://schemas.microsoft.com/office/powerpoint/2010/main" val="2616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16E9F-A76A-4E2D-8659-6D450199C5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47475D-18C3-42E6-A4EA-E65C7FA08D7B}"/>
              </a:ext>
            </a:extLst>
          </p:cNvPr>
          <p:cNvSpPr>
            <a:spLocks noGrp="1"/>
          </p:cNvSpPr>
          <p:nvPr>
            <p:ph type="dt" sz="half" idx="10"/>
          </p:nvPr>
        </p:nvSpPr>
        <p:spPr/>
        <p:txBody>
          <a:bodyPr/>
          <a:lstStyle/>
          <a:p>
            <a:fld id="{C2DFBA43-DD5D-4DFE-87C3-36D95728DE45}" type="datetimeFigureOut">
              <a:rPr lang="en-GB" smtClean="0"/>
              <a:t>08/01/2024</a:t>
            </a:fld>
            <a:endParaRPr lang="en-GB"/>
          </a:p>
        </p:txBody>
      </p:sp>
      <p:sp>
        <p:nvSpPr>
          <p:cNvPr id="4" name="Footer Placeholder 3">
            <a:extLst>
              <a:ext uri="{FF2B5EF4-FFF2-40B4-BE49-F238E27FC236}">
                <a16:creationId xmlns:a16="http://schemas.microsoft.com/office/drawing/2014/main" id="{5C1553A2-51E3-406E-93B4-DB66D34E0F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7BD79B-2940-4B62-97BB-43E2DED7DCFD}"/>
              </a:ext>
            </a:extLst>
          </p:cNvPr>
          <p:cNvSpPr>
            <a:spLocks noGrp="1"/>
          </p:cNvSpPr>
          <p:nvPr>
            <p:ph type="sldNum" sz="quarter" idx="12"/>
          </p:nvPr>
        </p:nvSpPr>
        <p:spPr/>
        <p:txBody>
          <a:bodyPr/>
          <a:lstStyle/>
          <a:p>
            <a:fld id="{13629496-4671-4AB9-8135-E00C270FF61E}" type="slidenum">
              <a:rPr lang="en-GB" smtClean="0"/>
              <a:t>‹#›</a:t>
            </a:fld>
            <a:endParaRPr lang="en-GB"/>
          </a:p>
        </p:txBody>
      </p:sp>
    </p:spTree>
    <p:extLst>
      <p:ext uri="{BB962C8B-B14F-4D97-AF65-F5344CB8AC3E}">
        <p14:creationId xmlns:p14="http://schemas.microsoft.com/office/powerpoint/2010/main" val="72115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00B142-1040-4F09-833D-5B82AA0F8589}"/>
              </a:ext>
            </a:extLst>
          </p:cNvPr>
          <p:cNvSpPr>
            <a:spLocks noGrp="1"/>
          </p:cNvSpPr>
          <p:nvPr>
            <p:ph type="dt" sz="half" idx="10"/>
          </p:nvPr>
        </p:nvSpPr>
        <p:spPr/>
        <p:txBody>
          <a:bodyPr/>
          <a:lstStyle/>
          <a:p>
            <a:fld id="{C2DFBA43-DD5D-4DFE-87C3-36D95728DE45}" type="datetimeFigureOut">
              <a:rPr lang="en-GB" smtClean="0"/>
              <a:t>08/01/2024</a:t>
            </a:fld>
            <a:endParaRPr lang="en-GB"/>
          </a:p>
        </p:txBody>
      </p:sp>
      <p:sp>
        <p:nvSpPr>
          <p:cNvPr id="3" name="Footer Placeholder 2">
            <a:extLst>
              <a:ext uri="{FF2B5EF4-FFF2-40B4-BE49-F238E27FC236}">
                <a16:creationId xmlns:a16="http://schemas.microsoft.com/office/drawing/2014/main" id="{81448DCE-C7CC-4F15-B0B8-36A279205E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7BB682-510B-449B-9AB4-E675CE321504}"/>
              </a:ext>
            </a:extLst>
          </p:cNvPr>
          <p:cNvSpPr>
            <a:spLocks noGrp="1"/>
          </p:cNvSpPr>
          <p:nvPr>
            <p:ph type="sldNum" sz="quarter" idx="12"/>
          </p:nvPr>
        </p:nvSpPr>
        <p:spPr/>
        <p:txBody>
          <a:bodyPr/>
          <a:lstStyle/>
          <a:p>
            <a:fld id="{13629496-4671-4AB9-8135-E00C270FF61E}" type="slidenum">
              <a:rPr lang="en-GB" smtClean="0"/>
              <a:t>‹#›</a:t>
            </a:fld>
            <a:endParaRPr lang="en-GB"/>
          </a:p>
        </p:txBody>
      </p:sp>
    </p:spTree>
    <p:extLst>
      <p:ext uri="{BB962C8B-B14F-4D97-AF65-F5344CB8AC3E}">
        <p14:creationId xmlns:p14="http://schemas.microsoft.com/office/powerpoint/2010/main" val="1034198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3B4D2-7F1D-4149-B3ED-9DB1E1D66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AA5146-A60B-4B8F-880F-0066E71A11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61C28A2-DCC3-496F-B3D7-BCCABBD0F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4CDAEC-1B02-4BD3-A3C1-12E9F7ABB87C}"/>
              </a:ext>
            </a:extLst>
          </p:cNvPr>
          <p:cNvSpPr>
            <a:spLocks noGrp="1"/>
          </p:cNvSpPr>
          <p:nvPr>
            <p:ph type="dt" sz="half" idx="10"/>
          </p:nvPr>
        </p:nvSpPr>
        <p:spPr/>
        <p:txBody>
          <a:bodyPr/>
          <a:lstStyle/>
          <a:p>
            <a:fld id="{C2DFBA43-DD5D-4DFE-87C3-36D95728DE45}" type="datetimeFigureOut">
              <a:rPr lang="en-GB" smtClean="0"/>
              <a:t>08/01/2024</a:t>
            </a:fld>
            <a:endParaRPr lang="en-GB"/>
          </a:p>
        </p:txBody>
      </p:sp>
      <p:sp>
        <p:nvSpPr>
          <p:cNvPr id="6" name="Footer Placeholder 5">
            <a:extLst>
              <a:ext uri="{FF2B5EF4-FFF2-40B4-BE49-F238E27FC236}">
                <a16:creationId xmlns:a16="http://schemas.microsoft.com/office/drawing/2014/main" id="{740BC372-207A-4916-A5DC-040CE7AA92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E77383-B2F1-409D-B570-2041C67FD11B}"/>
              </a:ext>
            </a:extLst>
          </p:cNvPr>
          <p:cNvSpPr>
            <a:spLocks noGrp="1"/>
          </p:cNvSpPr>
          <p:nvPr>
            <p:ph type="sldNum" sz="quarter" idx="12"/>
          </p:nvPr>
        </p:nvSpPr>
        <p:spPr/>
        <p:txBody>
          <a:bodyPr/>
          <a:lstStyle/>
          <a:p>
            <a:fld id="{13629496-4671-4AB9-8135-E00C270FF61E}" type="slidenum">
              <a:rPr lang="en-GB" smtClean="0"/>
              <a:t>‹#›</a:t>
            </a:fld>
            <a:endParaRPr lang="en-GB"/>
          </a:p>
        </p:txBody>
      </p:sp>
    </p:spTree>
    <p:extLst>
      <p:ext uri="{BB962C8B-B14F-4D97-AF65-F5344CB8AC3E}">
        <p14:creationId xmlns:p14="http://schemas.microsoft.com/office/powerpoint/2010/main" val="79444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B93B-52A1-487B-83D9-41DFDE42CA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C85B0E-C324-4393-8662-5C407B5775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CA1960-013B-4028-A278-384C6A1E3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14E7EF-217A-4033-A6F7-AC450E248BDC}"/>
              </a:ext>
            </a:extLst>
          </p:cNvPr>
          <p:cNvSpPr>
            <a:spLocks noGrp="1"/>
          </p:cNvSpPr>
          <p:nvPr>
            <p:ph type="dt" sz="half" idx="10"/>
          </p:nvPr>
        </p:nvSpPr>
        <p:spPr/>
        <p:txBody>
          <a:bodyPr/>
          <a:lstStyle/>
          <a:p>
            <a:fld id="{C2DFBA43-DD5D-4DFE-87C3-36D95728DE45}" type="datetimeFigureOut">
              <a:rPr lang="en-GB" smtClean="0"/>
              <a:t>08/01/2024</a:t>
            </a:fld>
            <a:endParaRPr lang="en-GB"/>
          </a:p>
        </p:txBody>
      </p:sp>
      <p:sp>
        <p:nvSpPr>
          <p:cNvPr id="6" name="Footer Placeholder 5">
            <a:extLst>
              <a:ext uri="{FF2B5EF4-FFF2-40B4-BE49-F238E27FC236}">
                <a16:creationId xmlns:a16="http://schemas.microsoft.com/office/drawing/2014/main" id="{EBE63EAA-9FE4-4D41-80ED-E53F84D632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CCFBB8-2457-42D7-B7DA-CE2F9A080783}"/>
              </a:ext>
            </a:extLst>
          </p:cNvPr>
          <p:cNvSpPr>
            <a:spLocks noGrp="1"/>
          </p:cNvSpPr>
          <p:nvPr>
            <p:ph type="sldNum" sz="quarter" idx="12"/>
          </p:nvPr>
        </p:nvSpPr>
        <p:spPr/>
        <p:txBody>
          <a:bodyPr/>
          <a:lstStyle/>
          <a:p>
            <a:fld id="{13629496-4671-4AB9-8135-E00C270FF61E}" type="slidenum">
              <a:rPr lang="en-GB" smtClean="0"/>
              <a:t>‹#›</a:t>
            </a:fld>
            <a:endParaRPr lang="en-GB"/>
          </a:p>
        </p:txBody>
      </p:sp>
    </p:spTree>
    <p:extLst>
      <p:ext uri="{BB962C8B-B14F-4D97-AF65-F5344CB8AC3E}">
        <p14:creationId xmlns:p14="http://schemas.microsoft.com/office/powerpoint/2010/main" val="1948906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00E695-A696-4EEF-891E-32B8939C6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76E846-3401-49CB-8A22-38035FC1F6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61A773-EFF1-477E-824C-2A2812C8F2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FBA43-DD5D-4DFE-87C3-36D95728DE45}" type="datetimeFigureOut">
              <a:rPr lang="en-GB" smtClean="0"/>
              <a:t>08/01/2024</a:t>
            </a:fld>
            <a:endParaRPr lang="en-GB"/>
          </a:p>
        </p:txBody>
      </p:sp>
      <p:sp>
        <p:nvSpPr>
          <p:cNvPr id="5" name="Footer Placeholder 4">
            <a:extLst>
              <a:ext uri="{FF2B5EF4-FFF2-40B4-BE49-F238E27FC236}">
                <a16:creationId xmlns:a16="http://schemas.microsoft.com/office/drawing/2014/main" id="{D16BC38E-8AF2-45BE-8362-64A338D6C2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E41F66-7B67-4266-847A-F8C857092E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29496-4671-4AB9-8135-E00C270FF61E}" type="slidenum">
              <a:rPr lang="en-GB" smtClean="0"/>
              <a:t>‹#›</a:t>
            </a:fld>
            <a:endParaRPr lang="en-GB"/>
          </a:p>
        </p:txBody>
      </p:sp>
    </p:spTree>
    <p:extLst>
      <p:ext uri="{BB962C8B-B14F-4D97-AF65-F5344CB8AC3E}">
        <p14:creationId xmlns:p14="http://schemas.microsoft.com/office/powerpoint/2010/main" val="1973315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keaschool.org.uk/web/science/331379" TargetMode="External"/><Relationship Id="rId3" Type="http://schemas.openxmlformats.org/officeDocument/2006/relationships/image" Target="../media/image3.png"/><Relationship Id="rId7" Type="http://schemas.openxmlformats.org/officeDocument/2006/relationships/hyperlink" Target="https://www.keaschool.org.uk/web/writing/331369"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keaschool.org.uk/web/english_reading/566414" TargetMode="External"/><Relationship Id="rId5" Type="http://schemas.openxmlformats.org/officeDocument/2006/relationships/hyperlink" Target="https://www.keaschool.org.uk/web/history_and_geography/331384" TargetMode="External"/><Relationship Id="rId10" Type="http://schemas.openxmlformats.org/officeDocument/2006/relationships/image" Target="../media/image4.jpeg"/><Relationship Id="rId4" Type="http://schemas.openxmlformats.org/officeDocument/2006/relationships/hyperlink" Target="https://www.keaschool.org.uk/web/maths_1/590994" TargetMode="External"/><Relationship Id="rId9" Type="http://schemas.openxmlformats.org/officeDocument/2006/relationships/hyperlink" Target="https://www.keaschool.org.uk/web/art_and_design__technology/33139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jpeg"/><Relationship Id="rId3" Type="http://schemas.openxmlformats.org/officeDocument/2006/relationships/hyperlink" Target="https://www.keaschool.org.uk/web/pe/331380" TargetMode="External"/><Relationship Id="rId7" Type="http://schemas.openxmlformats.org/officeDocument/2006/relationships/hyperlink" Target="https://www.keaschool.org.uk/web/modern_foreign_languages/331389" TargetMode="External"/><Relationship Id="rId12" Type="http://schemas.openxmlformats.org/officeDocument/2006/relationships/image" Target="../media/image9.png"/><Relationship Id="rId2" Type="http://schemas.openxmlformats.org/officeDocument/2006/relationships/image" Target="../media/image2.png"/><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www.keaschool.org.uk/web/personal_social_health_and_economic_pshe/331503" TargetMode="External"/><Relationship Id="rId11" Type="http://schemas.openxmlformats.org/officeDocument/2006/relationships/image" Target="../media/image8.png"/><Relationship Id="rId5" Type="http://schemas.openxmlformats.org/officeDocument/2006/relationships/hyperlink" Target="https://www.keaschool.org.uk/web/computing_curriculum/331492" TargetMode="External"/><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hyperlink" Target="https://www.keaschool.org.uk/web/re/331387" TargetMode="External"/><Relationship Id="rId9" Type="http://schemas.openxmlformats.org/officeDocument/2006/relationships/image" Target="../media/image6.png"/><Relationship Id="rId14" Type="http://schemas.openxmlformats.org/officeDocument/2006/relationships/hyperlink" Target="https://www.keaschool.org.uk/web/music/33150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
            <a:lum/>
          </a:blip>
          <a:srcRect/>
          <a:stretch>
            <a:fillRect t="-5000" b="-5000"/>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6C6C6E2-7DB2-746C-A100-1BADC8F5EBDE}"/>
              </a:ext>
            </a:extLst>
          </p:cNvPr>
          <p:cNvPicPr>
            <a:picLocks noChangeAspect="1"/>
          </p:cNvPicPr>
          <p:nvPr/>
        </p:nvPicPr>
        <p:blipFill rotWithShape="1">
          <a:blip r:embed="rId3"/>
          <a:srcRect l="77343" t="42252" r="14939" b="48323"/>
          <a:stretch/>
        </p:blipFill>
        <p:spPr>
          <a:xfrm>
            <a:off x="1023385" y="67037"/>
            <a:ext cx="941034" cy="646331"/>
          </a:xfrm>
          <a:prstGeom prst="rect">
            <a:avLst/>
          </a:prstGeom>
        </p:spPr>
      </p:pic>
      <p:graphicFrame>
        <p:nvGraphicFramePr>
          <p:cNvPr id="14" name="Table 13">
            <a:extLst>
              <a:ext uri="{FF2B5EF4-FFF2-40B4-BE49-F238E27FC236}">
                <a16:creationId xmlns:a16="http://schemas.microsoft.com/office/drawing/2014/main" id="{A94F672D-6217-4924-B3A0-7FD49EEE3A49}"/>
              </a:ext>
            </a:extLst>
          </p:cNvPr>
          <p:cNvGraphicFramePr>
            <a:graphicFrameLocks/>
          </p:cNvGraphicFramePr>
          <p:nvPr>
            <p:extLst>
              <p:ext uri="{D42A27DB-BD31-4B8C-83A1-F6EECF244321}">
                <p14:modId xmlns:p14="http://schemas.microsoft.com/office/powerpoint/2010/main" val="813989344"/>
              </p:ext>
            </p:extLst>
          </p:nvPr>
        </p:nvGraphicFramePr>
        <p:xfrm>
          <a:off x="167810" y="629382"/>
          <a:ext cx="11863158" cy="6072825"/>
        </p:xfrm>
        <a:graphic>
          <a:graphicData uri="http://schemas.openxmlformats.org/drawingml/2006/table">
            <a:tbl>
              <a:tblPr firstRow="1" bandRow="1">
                <a:tableStyleId>{F5AB1C69-6EDB-4FF4-983F-18BD219EF322}</a:tableStyleId>
              </a:tblPr>
              <a:tblGrid>
                <a:gridCol w="3954386">
                  <a:extLst>
                    <a:ext uri="{9D8B030D-6E8A-4147-A177-3AD203B41FA5}">
                      <a16:colId xmlns:a16="http://schemas.microsoft.com/office/drawing/2014/main" val="684545579"/>
                    </a:ext>
                  </a:extLst>
                </a:gridCol>
                <a:gridCol w="3954386">
                  <a:extLst>
                    <a:ext uri="{9D8B030D-6E8A-4147-A177-3AD203B41FA5}">
                      <a16:colId xmlns:a16="http://schemas.microsoft.com/office/drawing/2014/main" val="2509420571"/>
                    </a:ext>
                  </a:extLst>
                </a:gridCol>
                <a:gridCol w="3954386">
                  <a:extLst>
                    <a:ext uri="{9D8B030D-6E8A-4147-A177-3AD203B41FA5}">
                      <a16:colId xmlns:a16="http://schemas.microsoft.com/office/drawing/2014/main" val="471780019"/>
                    </a:ext>
                  </a:extLst>
                </a:gridCol>
              </a:tblGrid>
              <a:tr h="1267245">
                <a:tc>
                  <a:txBody>
                    <a:bodyPr/>
                    <a:lstStyle/>
                    <a:p>
                      <a:r>
                        <a:rPr lang="en-US" sz="1400" b="1" dirty="0">
                          <a:latin typeface="Tw Cen MT" panose="020B0602020104020603" pitchFamily="34" charset="0"/>
                          <a:hlinkClick r:id="rId4"/>
                        </a:rPr>
                        <a:t>MATHS</a:t>
                      </a:r>
                      <a:endParaRPr lang="en-US" sz="1400" b="1" dirty="0">
                        <a:latin typeface="Tw Cen MT" panose="020B0602020104020603" pitchFamily="34" charset="0"/>
                      </a:endParaRPr>
                    </a:p>
                    <a:p>
                      <a:r>
                        <a:rPr lang="en-US" sz="1400" b="0" dirty="0">
                          <a:latin typeface="Tw Cen MT" panose="020B0602020104020603" pitchFamily="34" charset="0"/>
                        </a:rPr>
                        <a:t>Our units this half term are multiplication and division, as well as length and perimeter. A detailed breakdown of the learning objectives we will cover this half term can be found by clicking the link above.</a:t>
                      </a:r>
                      <a:endParaRPr lang="en-GB" sz="1400" b="0" dirty="0">
                        <a:latin typeface="Tw Cen MT" panose="020B0602020104020603" pitchFamily="34" charset="0"/>
                      </a:endParaRPr>
                    </a:p>
                    <a:p>
                      <a:endParaRPr lang="en-US" sz="1400" b="0" dirty="0">
                        <a:latin typeface="Tw Cen MT" panose="020B0602020104020603" pitchFamily="34" charset="0"/>
                      </a:endParaRPr>
                    </a:p>
                  </a:txBody>
                  <a:tcPr/>
                </a:tc>
                <a:tc rowSpan="3">
                  <a:txBody>
                    <a:bodyPr/>
                    <a:lstStyle/>
                    <a:p>
                      <a:r>
                        <a:rPr lang="en-US" sz="1200" dirty="0">
                          <a:solidFill>
                            <a:schemeClr val="tx1"/>
                          </a:solidFill>
                          <a:effectLst/>
                          <a:latin typeface="Tw Cen MT" panose="020B0602020104020603" pitchFamily="34" charset="0"/>
                          <a:hlinkClick r:id="rId5">
                            <a:extLst>
                              <a:ext uri="{A12FA001-AC4F-418D-AE19-62706E023703}">
                                <ahyp:hlinkClr xmlns:ahyp="http://schemas.microsoft.com/office/drawing/2018/hyperlinkcolor" val="tx"/>
                              </a:ext>
                            </a:extLst>
                          </a:hlinkClick>
                        </a:rPr>
                        <a:t>GEOGRAPHY</a:t>
                      </a:r>
                      <a:endParaRPr lang="en-US" sz="1200" dirty="0">
                        <a:solidFill>
                          <a:schemeClr val="tx1"/>
                        </a:solidFill>
                        <a:effectLst/>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b="1" kern="1200" dirty="0">
                          <a:solidFill>
                            <a:schemeClr val="tx1"/>
                          </a:solidFill>
                          <a:effectLst/>
                          <a:latin typeface="Tw Cen MT" panose="020B0602020104020603" pitchFamily="34" charset="0"/>
                          <a:ea typeface="+mn-ea"/>
                          <a:cs typeface="+mn-cs"/>
                        </a:rPr>
                        <a:t>- Suggest where in the world an aerial photo or satellite image shows, explaining reasons for their suggestions.</a:t>
                      </a:r>
                    </a:p>
                    <a:p>
                      <a:pPr marL="0" indent="0">
                        <a:buFont typeface="+mj-lt"/>
                        <a:buNone/>
                      </a:pPr>
                      <a:r>
                        <a:rPr lang="en-GB" sz="1200" b="1" kern="1200" dirty="0">
                          <a:solidFill>
                            <a:schemeClr val="tx1"/>
                          </a:solidFill>
                          <a:effectLst/>
                          <a:latin typeface="Tw Cen MT" panose="020B0602020104020603" pitchFamily="34" charset="0"/>
                          <a:ea typeface="+mn-ea"/>
                          <a:cs typeface="+mn-cs"/>
                        </a:rPr>
                        <a:t>- Accurately measure and collect information on temperatures and rainfall.</a:t>
                      </a:r>
                    </a:p>
                    <a:p>
                      <a:r>
                        <a:rPr lang="en-GB" sz="1200" b="1" kern="1200" dirty="0">
                          <a:solidFill>
                            <a:schemeClr val="tx1"/>
                          </a:solidFill>
                          <a:effectLst/>
                          <a:latin typeface="Tw Cen MT" panose="020B0602020104020603" pitchFamily="34" charset="0"/>
                          <a:ea typeface="+mn-ea"/>
                          <a:cs typeface="+mn-cs"/>
                        </a:rPr>
                        <a:t>- Describe how physical activity has impacted and/or changed the physical and human characteristics of a place in the world. </a:t>
                      </a:r>
                    </a:p>
                    <a:p>
                      <a:r>
                        <a:rPr lang="en-GB" sz="1200" b="1" kern="1200" dirty="0">
                          <a:solidFill>
                            <a:schemeClr val="tx1"/>
                          </a:solidFill>
                          <a:effectLst/>
                          <a:latin typeface="Tw Cen MT" panose="020B0602020104020603" pitchFamily="34" charset="0"/>
                          <a:ea typeface="+mn-ea"/>
                          <a:cs typeface="+mn-cs"/>
                        </a:rPr>
                        <a:t>- Name the rivers of the UK and describe the impact on the human and physical geography of the places they are found. </a:t>
                      </a:r>
                    </a:p>
                    <a:p>
                      <a:r>
                        <a:rPr lang="en-GB" sz="1200" b="1" kern="1200" dirty="0">
                          <a:solidFill>
                            <a:schemeClr val="tx1"/>
                          </a:solidFill>
                          <a:effectLst/>
                          <a:latin typeface="Tw Cen MT" panose="020B0602020104020603" pitchFamily="34" charset="0"/>
                          <a:ea typeface="+mn-ea"/>
                          <a:cs typeface="+mn-cs"/>
                        </a:rPr>
                        <a:t>- Name local rivers (Kenwyn, Allen and Truro) describe the route from source to sea (River </a:t>
                      </a:r>
                      <a:r>
                        <a:rPr lang="en-GB" sz="1200" b="1" kern="1200" dirty="0" err="1">
                          <a:solidFill>
                            <a:schemeClr val="tx1"/>
                          </a:solidFill>
                          <a:effectLst/>
                          <a:latin typeface="Tw Cen MT" panose="020B0602020104020603" pitchFamily="34" charset="0"/>
                          <a:ea typeface="+mn-ea"/>
                          <a:cs typeface="+mn-cs"/>
                        </a:rPr>
                        <a:t>Fal</a:t>
                      </a:r>
                      <a:r>
                        <a:rPr lang="en-GB" sz="1200" b="1" kern="1200" dirty="0">
                          <a:solidFill>
                            <a:schemeClr val="tx1"/>
                          </a:solidFill>
                          <a:effectLst/>
                          <a:latin typeface="Tw Cen MT" panose="020B0602020104020603" pitchFamily="34" charset="0"/>
                          <a:ea typeface="+mn-ea"/>
                          <a:cs typeface="+mn-cs"/>
                        </a:rPr>
                        <a:t> to Carrick Roads).</a:t>
                      </a:r>
                    </a:p>
                    <a:p>
                      <a:pPr marL="0" indent="0">
                        <a:buFont typeface="+mj-lt"/>
                        <a:buNone/>
                      </a:pPr>
                      <a:endParaRPr lang="en-US" sz="1200" dirty="0">
                        <a:solidFill>
                          <a:schemeClr val="tx1"/>
                        </a:solidFill>
                        <a:effectLst/>
                        <a:latin typeface="Tw Cen MT" panose="020B0602020104020603" pitchFamily="34" charset="0"/>
                      </a:endParaRPr>
                    </a:p>
                    <a:p>
                      <a:pPr marL="0" indent="0">
                        <a:buFont typeface="+mj-lt"/>
                        <a:buNone/>
                      </a:pPr>
                      <a:endParaRPr lang="en-US" sz="1200" dirty="0">
                        <a:solidFill>
                          <a:schemeClr val="tx1"/>
                        </a:solidFill>
                        <a:effectLst/>
                        <a:latin typeface="Tw Cen MT" panose="020B0602020104020603" pitchFamily="34" charset="0"/>
                      </a:endParaRPr>
                    </a:p>
                    <a:p>
                      <a:pPr marL="0" indent="0">
                        <a:buFont typeface="Arial" panose="020B0604020202020204" pitchFamily="34" charset="0"/>
                        <a:buNone/>
                      </a:pPr>
                      <a:endParaRPr lang="en-US" sz="1200" dirty="0">
                        <a:solidFill>
                          <a:schemeClr val="tx1"/>
                        </a:solidFill>
                        <a:effectLst/>
                        <a:latin typeface="Tw Cen MT" panose="020B0602020104020603" pitchFamily="34" charset="0"/>
                      </a:endParaRPr>
                    </a:p>
                    <a:p>
                      <a:pPr marL="171450" indent="-171450">
                        <a:buFont typeface="Arial" panose="020B0604020202020204" pitchFamily="34" charset="0"/>
                        <a:buChar char="•"/>
                      </a:pPr>
                      <a:endParaRPr lang="en-US" sz="1200" dirty="0">
                        <a:solidFill>
                          <a:schemeClr val="tx1"/>
                        </a:solidFill>
                        <a:effectLst/>
                        <a:latin typeface="Tw Cen MT" panose="020B0602020104020603" pitchFamily="34" charset="0"/>
                      </a:endParaRPr>
                    </a:p>
                  </a:txBody>
                  <a:tcPr>
                    <a:solidFill>
                      <a:schemeClr val="bg1">
                        <a:lumMod val="95000"/>
                      </a:schemeClr>
                    </a:solidFill>
                  </a:tcPr>
                </a:tc>
                <a:tc rowSpan="2">
                  <a:txBody>
                    <a:bodyPr/>
                    <a:lstStyle/>
                    <a:p>
                      <a:r>
                        <a:rPr lang="en-US" sz="1400" b="1" dirty="0">
                          <a:latin typeface="Tw Cen MT" panose="020B0602020104020603" pitchFamily="34" charset="0"/>
                        </a:rPr>
                        <a:t>ENGLISH- </a:t>
                      </a:r>
                      <a:r>
                        <a:rPr lang="en-US" sz="1400" b="1" dirty="0">
                          <a:latin typeface="Tw Cen MT" panose="020B0602020104020603" pitchFamily="34" charset="0"/>
                          <a:hlinkClick r:id="rId6"/>
                        </a:rPr>
                        <a:t>Reading</a:t>
                      </a:r>
                      <a:r>
                        <a:rPr lang="en-US" sz="1400" b="1" dirty="0">
                          <a:latin typeface="Tw Cen MT" panose="020B0602020104020603" pitchFamily="34" charset="0"/>
                        </a:rPr>
                        <a:t> and </a:t>
                      </a:r>
                      <a:r>
                        <a:rPr lang="en-US" sz="1400" b="1" dirty="0">
                          <a:latin typeface="Tw Cen MT" panose="020B0602020104020603" pitchFamily="34" charset="0"/>
                          <a:hlinkClick r:id="rId7"/>
                        </a:rPr>
                        <a:t>writing</a:t>
                      </a:r>
                      <a:endParaRPr lang="en-US" sz="1400" b="1" dirty="0">
                        <a:latin typeface="Tw Cen MT" panose="020B0602020104020603" pitchFamily="34" charset="0"/>
                      </a:endParaRPr>
                    </a:p>
                    <a:p>
                      <a:r>
                        <a:rPr lang="en-US" sz="1400" b="0" dirty="0">
                          <a:solidFill>
                            <a:srgbClr val="FF0000"/>
                          </a:solidFill>
                          <a:latin typeface="Tw Cen MT" panose="020B0602020104020603" pitchFamily="34" charset="0"/>
                        </a:rPr>
                        <a:t>We will be recreating  poetry letters to apply for year 6 jobs, balanced arguments and stories with flashbacks. </a:t>
                      </a:r>
                    </a:p>
                    <a:p>
                      <a:r>
                        <a:rPr lang="en-US" sz="1400" b="0" dirty="0">
                          <a:latin typeface="Tw Cen MT" panose="020B0602020104020603" pitchFamily="34" charset="0"/>
                        </a:rPr>
                        <a:t>In reading, our class book is The Wreck of Zanzibar by Michael Morpurgo.  We will continue our focus on the love of reading and enjoyment of narrative as well as using the VIPERS (Vocabulary, Inference, Prediction, Explain, Retrieval, </a:t>
                      </a:r>
                      <a:r>
                        <a:rPr lang="en-US" sz="1400" b="0" dirty="0" err="1">
                          <a:latin typeface="Tw Cen MT" panose="020B0602020104020603" pitchFamily="34" charset="0"/>
                        </a:rPr>
                        <a:t>Summarise</a:t>
                      </a:r>
                      <a:r>
                        <a:rPr lang="en-US" sz="1400" b="0" dirty="0">
                          <a:latin typeface="Tw Cen MT" panose="020B0602020104020603" pitchFamily="34" charset="0"/>
                        </a:rPr>
                        <a:t>) reading skills to help form written answers to reading comprehension questions. </a:t>
                      </a:r>
                      <a:endParaRPr lang="en-GB" dirty="0">
                        <a:latin typeface="Tw Cen MT" panose="020B0602020104020603" pitchFamily="34" charset="0"/>
                      </a:endParaRPr>
                    </a:p>
                  </a:txBody>
                  <a:tcPr/>
                </a:tc>
                <a:extLst>
                  <a:ext uri="{0D108BD9-81ED-4DB2-BD59-A6C34878D82A}">
                    <a16:rowId xmlns:a16="http://schemas.microsoft.com/office/drawing/2014/main" val="814623863"/>
                  </a:ext>
                </a:extLst>
              </a:tr>
              <a:tr h="1087850">
                <a:tc rowSpan="2">
                  <a:txBody>
                    <a:bodyPr/>
                    <a:lstStyle/>
                    <a:p>
                      <a:r>
                        <a:rPr lang="en-US" sz="1400" b="1" dirty="0">
                          <a:latin typeface="Tw Cen MT" panose="020B0602020104020603" pitchFamily="34" charset="0"/>
                          <a:hlinkClick r:id="rId8"/>
                        </a:rPr>
                        <a:t>SCIENCE</a:t>
                      </a:r>
                      <a:endParaRPr lang="en-US" sz="1400" b="1" dirty="0">
                        <a:latin typeface="Tw Cen MT" panose="020B0602020104020603" pitchFamily="34" charset="0"/>
                      </a:endParaRPr>
                    </a:p>
                    <a:p>
                      <a:r>
                        <a:rPr lang="en-GB" sz="1400" b="0" dirty="0">
                          <a:latin typeface="Tw Cen MT" panose="020B0602020104020603" pitchFamily="34" charset="0"/>
                        </a:rPr>
                        <a:t>Our science unit will be ‘Materials’.</a:t>
                      </a:r>
                    </a:p>
                    <a:p>
                      <a:pPr lvl="0"/>
                      <a:r>
                        <a:rPr lang="en-GB" sz="1400" kern="1200" dirty="0">
                          <a:solidFill>
                            <a:schemeClr val="dk1"/>
                          </a:solidFill>
                          <a:effectLst/>
                          <a:latin typeface="Tw Cen MT" panose="020B0602020104020603" pitchFamily="34" charset="0"/>
                          <a:ea typeface="+mn-ea"/>
                          <a:cs typeface="+mn-cs"/>
                        </a:rPr>
                        <a:t>- Compare and group materials together, according to whether they are solids, liquids or gases.</a:t>
                      </a:r>
                    </a:p>
                    <a:p>
                      <a:pPr lvl="0"/>
                      <a:r>
                        <a:rPr lang="en-GB" sz="1400" kern="1200" dirty="0">
                          <a:solidFill>
                            <a:schemeClr val="dk1"/>
                          </a:solidFill>
                          <a:effectLst/>
                          <a:latin typeface="Tw Cen MT" panose="020B0602020104020603" pitchFamily="34" charset="0"/>
                          <a:ea typeface="+mn-ea"/>
                          <a:cs typeface="+mn-cs"/>
                        </a:rPr>
                        <a:t>- Observe that some materials change state when they are heated or cooled, and measure the temperature at which this happens in degrees °C.</a:t>
                      </a:r>
                    </a:p>
                    <a:p>
                      <a:r>
                        <a:rPr lang="en-GB" sz="1400" kern="1200" dirty="0">
                          <a:solidFill>
                            <a:schemeClr val="dk1"/>
                          </a:solidFill>
                          <a:effectLst/>
                          <a:latin typeface="Tw Cen MT" panose="020B0602020104020603" pitchFamily="34" charset="0"/>
                          <a:ea typeface="+mn-ea"/>
                          <a:cs typeface="+mn-cs"/>
                        </a:rPr>
                        <a:t>- Identify the part played by evaporation and condensation in the water cycle and associate the rate of evaporation with temperature.</a:t>
                      </a:r>
                    </a:p>
                    <a:p>
                      <a:r>
                        <a:rPr lang="en-GB" sz="1400" kern="1200" dirty="0">
                          <a:solidFill>
                            <a:schemeClr val="dk1"/>
                          </a:solidFill>
                          <a:effectLst/>
                          <a:latin typeface="Tw Cen MT" panose="020B0602020104020603" pitchFamily="34" charset="0"/>
                          <a:ea typeface="+mn-ea"/>
                          <a:cs typeface="+mn-cs"/>
                        </a:rPr>
                        <a:t>INVESTIGATION: How can we make it rain in our   </a:t>
                      </a:r>
                    </a:p>
                    <a:p>
                      <a:r>
                        <a:rPr lang="en-GB" sz="1400" kern="1200" dirty="0">
                          <a:solidFill>
                            <a:schemeClr val="dk1"/>
                          </a:solidFill>
                          <a:effectLst/>
                          <a:latin typeface="Tw Cen MT" panose="020B0602020104020603" pitchFamily="34" charset="0"/>
                          <a:ea typeface="+mn-ea"/>
                          <a:cs typeface="+mn-cs"/>
                        </a:rPr>
                        <a:t>                                   classroom?</a:t>
                      </a:r>
                    </a:p>
                  </a:txBody>
                  <a:tcPr/>
                </a:tc>
                <a:tc vMerge="1">
                  <a:txBody>
                    <a:bodyPr/>
                    <a:lstStyle/>
                    <a:p>
                      <a:endParaRPr lang="en-GB"/>
                    </a:p>
                  </a:txBody>
                  <a:tcPr/>
                </a:tc>
                <a:tc vMerge="1">
                  <a:txBody>
                    <a:bodyPr/>
                    <a:lstStyle/>
                    <a:p>
                      <a:endParaRPr lang="en-GB" dirty="0"/>
                    </a:p>
                  </a:txBody>
                  <a:tcPr/>
                </a:tc>
                <a:extLst>
                  <a:ext uri="{0D108BD9-81ED-4DB2-BD59-A6C34878D82A}">
                    <a16:rowId xmlns:a16="http://schemas.microsoft.com/office/drawing/2014/main" val="4048439450"/>
                  </a:ext>
                </a:extLst>
              </a:tr>
              <a:tr h="3400015">
                <a:tc vMerge="1">
                  <a:txBody>
                    <a:bodyPr/>
                    <a:lstStyle/>
                    <a:p>
                      <a:endParaRPr lang="en-GB" dirty="0">
                        <a:latin typeface="Lucida Sans" panose="020B0602030504020204" pitchFamily="34" charset="0"/>
                      </a:endParaRPr>
                    </a:p>
                  </a:txBody>
                  <a:tcPr/>
                </a:tc>
                <a:tc vMerge="1">
                  <a:txBody>
                    <a:bodyPr/>
                    <a:lstStyle/>
                    <a:p>
                      <a:endParaRPr lang="en-GB"/>
                    </a:p>
                  </a:txBody>
                  <a:tcPr/>
                </a:tc>
                <a:tc>
                  <a:txBody>
                    <a:bodyPr/>
                    <a:lstStyle/>
                    <a:p>
                      <a:r>
                        <a:rPr lang="en-US" sz="1400" b="1" dirty="0">
                          <a:latin typeface="Tw Cen MT" panose="020B0602020104020603" pitchFamily="34" charset="0"/>
                          <a:hlinkClick r:id="rId9"/>
                        </a:rPr>
                        <a:t>ART and D.T.</a:t>
                      </a:r>
                      <a:endParaRPr lang="en-US" sz="1400" b="1" dirty="0">
                        <a:latin typeface="Tw Cen MT" panose="020B0602020104020603" pitchFamily="34" charset="0"/>
                      </a:endParaRPr>
                    </a:p>
                    <a:p>
                      <a:pPr fontAlgn="base"/>
                      <a:r>
                        <a:rPr lang="en-GB" sz="1400" b="0" i="0" kern="1200" dirty="0">
                          <a:solidFill>
                            <a:schemeClr val="dk1"/>
                          </a:solidFill>
                          <a:effectLst/>
                          <a:latin typeface="Tw Cen MT" panose="020B0602020104020603" pitchFamily="34" charset="0"/>
                          <a:ea typeface="+mn-ea"/>
                          <a:cs typeface="+mn-cs"/>
                        </a:rPr>
                        <a:t>1. Express preferences about artistic styles.</a:t>
                      </a:r>
                    </a:p>
                    <a:p>
                      <a:pPr fontAlgn="base"/>
                      <a:r>
                        <a:rPr lang="en-GB" sz="1400" b="0" i="0" kern="1200" dirty="0">
                          <a:solidFill>
                            <a:schemeClr val="dk1"/>
                          </a:solidFill>
                          <a:effectLst/>
                          <a:latin typeface="Tw Cen MT" panose="020B0602020104020603" pitchFamily="34" charset="0"/>
                          <a:ea typeface="+mn-ea"/>
                          <a:cs typeface="+mn-cs"/>
                        </a:rPr>
                        <a:t>2. Draw and paint river scenes.</a:t>
                      </a:r>
                    </a:p>
                    <a:p>
                      <a:pPr fontAlgn="base"/>
                      <a:r>
                        <a:rPr lang="en-GB" sz="1400" b="0" i="0" kern="1200" dirty="0">
                          <a:solidFill>
                            <a:schemeClr val="dk1"/>
                          </a:solidFill>
                          <a:effectLst/>
                          <a:latin typeface="Tw Cen MT" panose="020B0602020104020603" pitchFamily="34" charset="0"/>
                          <a:ea typeface="+mn-ea"/>
                          <a:cs typeface="+mn-cs"/>
                        </a:rPr>
                        <a:t>3. Make a collaborative collages of a Cornish river boat. (Launch Day).</a:t>
                      </a:r>
                    </a:p>
                    <a:p>
                      <a:endParaRPr lang="en-US" sz="1400" b="1" dirty="0">
                        <a:latin typeface="Tw Cen MT" panose="020B0602020104020603" pitchFamily="34" charset="0"/>
                      </a:endParaRPr>
                    </a:p>
                  </a:txBody>
                  <a:tcPr/>
                </a:tc>
                <a:extLst>
                  <a:ext uri="{0D108BD9-81ED-4DB2-BD59-A6C34878D82A}">
                    <a16:rowId xmlns:a16="http://schemas.microsoft.com/office/drawing/2014/main" val="1089790169"/>
                  </a:ext>
                </a:extLst>
              </a:tr>
            </a:tbl>
          </a:graphicData>
        </a:graphic>
      </p:graphicFrame>
      <p:sp>
        <p:nvSpPr>
          <p:cNvPr id="6" name="Subtitle 2">
            <a:extLst>
              <a:ext uri="{FF2B5EF4-FFF2-40B4-BE49-F238E27FC236}">
                <a16:creationId xmlns:a16="http://schemas.microsoft.com/office/drawing/2014/main" id="{B746459C-881D-407B-96C8-9817B6B271FE}"/>
              </a:ext>
            </a:extLst>
          </p:cNvPr>
          <p:cNvSpPr txBox="1">
            <a:spLocks/>
          </p:cNvSpPr>
          <p:nvPr/>
        </p:nvSpPr>
        <p:spPr>
          <a:xfrm>
            <a:off x="1829256" y="6486"/>
            <a:ext cx="1446604" cy="71124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latin typeface="Film Noir" panose="03000600000000000000" pitchFamily="66" charset="0"/>
              </a:rPr>
              <a:t>RIVERS </a:t>
            </a:r>
          </a:p>
          <a:p>
            <a:pPr marL="0" indent="0" algn="ctr">
              <a:buNone/>
            </a:pPr>
            <a:r>
              <a:rPr lang="en-US" sz="3200" dirty="0">
                <a:latin typeface="Film Noir" panose="03000600000000000000" pitchFamily="66" charset="0"/>
              </a:rPr>
              <a:t>AND SEAS</a:t>
            </a:r>
            <a:endParaRPr lang="en-GB" sz="3200" dirty="0">
              <a:latin typeface="DESIGNER" pitchFamily="50" charset="0"/>
            </a:endParaRPr>
          </a:p>
        </p:txBody>
      </p:sp>
      <p:sp>
        <p:nvSpPr>
          <p:cNvPr id="5" name="TextBox 4">
            <a:extLst>
              <a:ext uri="{FF2B5EF4-FFF2-40B4-BE49-F238E27FC236}">
                <a16:creationId xmlns:a16="http://schemas.microsoft.com/office/drawing/2014/main" id="{59CB360C-1508-27E1-4A84-66595699E20F}"/>
              </a:ext>
            </a:extLst>
          </p:cNvPr>
          <p:cNvSpPr txBox="1"/>
          <p:nvPr/>
        </p:nvSpPr>
        <p:spPr>
          <a:xfrm>
            <a:off x="3178451" y="19673"/>
            <a:ext cx="8922090" cy="646331"/>
          </a:xfrm>
          <a:prstGeom prst="rect">
            <a:avLst/>
          </a:prstGeom>
          <a:noFill/>
        </p:spPr>
        <p:txBody>
          <a:bodyPr wrap="square" rtlCol="0">
            <a:spAutoFit/>
          </a:bodyPr>
          <a:lstStyle/>
          <a:p>
            <a:r>
              <a:rPr lang="en-GB" sz="1200" dirty="0">
                <a:latin typeface="Tw Cen MT" panose="020B0602020104020603" pitchFamily="34" charset="0"/>
              </a:rPr>
              <a:t>We will be learning about Rivers and Seas, starting with an entry point day: a 4-way carousel with activities in Art, Science, Geography and Citizenship.  We will turn our classroom into a research hub for Surfers Against Sewage and a science lab!  Our exit point will be a field trip to Truro, celebrating all we have learnt by navigating the way three rivers meet at the city centre.</a:t>
            </a:r>
          </a:p>
        </p:txBody>
      </p:sp>
      <p:sp>
        <p:nvSpPr>
          <p:cNvPr id="8" name="Rectangle 7">
            <a:extLst>
              <a:ext uri="{FF2B5EF4-FFF2-40B4-BE49-F238E27FC236}">
                <a16:creationId xmlns:a16="http://schemas.microsoft.com/office/drawing/2014/main" id="{0DE776D7-776B-B621-EFB1-503F61540902}"/>
              </a:ext>
            </a:extLst>
          </p:cNvPr>
          <p:cNvSpPr/>
          <p:nvPr/>
        </p:nvSpPr>
        <p:spPr>
          <a:xfrm>
            <a:off x="110674" y="4916226"/>
            <a:ext cx="5107982" cy="2125980"/>
          </a:xfrm>
          <a:prstGeom prst="rect">
            <a:avLst/>
          </a:prstGeom>
        </p:spPr>
        <p:txBody>
          <a:bodyPr wrap="square">
            <a:noAutofit/>
          </a:bodyPr>
          <a:lstStyle/>
          <a:p>
            <a:pPr marL="342900" lvl="0" indent="-342900">
              <a:lnSpc>
                <a:spcPct val="107000"/>
              </a:lnSpc>
              <a:buAutoNum type="arabicPeriod"/>
              <a:tabLst>
                <a:tab pos="457200" algn="l"/>
              </a:tabLst>
            </a:pPr>
            <a:endParaRPr lang="en-GB" sz="1100" b="1" dirty="0">
              <a:effectLst/>
              <a:latin typeface="Tw Cen MT" panose="020B0602020104020603" pitchFamily="34" charset="0"/>
              <a:ea typeface="Calibri" panose="020F050202020403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DC9869A6-C801-6D02-1803-E618076AAFFD}"/>
              </a:ext>
            </a:extLst>
          </p:cNvPr>
          <p:cNvGraphicFramePr>
            <a:graphicFrameLocks noGrp="1"/>
          </p:cNvGraphicFramePr>
          <p:nvPr>
            <p:extLst>
              <p:ext uri="{D42A27DB-BD31-4B8C-83A1-F6EECF244321}">
                <p14:modId xmlns:p14="http://schemas.microsoft.com/office/powerpoint/2010/main" val="394332049"/>
              </p:ext>
            </p:extLst>
          </p:nvPr>
        </p:nvGraphicFramePr>
        <p:xfrm>
          <a:off x="418911" y="5095183"/>
          <a:ext cx="3352904" cy="1655944"/>
        </p:xfrm>
        <a:graphic>
          <a:graphicData uri="http://schemas.openxmlformats.org/drawingml/2006/table">
            <a:tbl>
              <a:tblPr firstRow="1" firstCol="1" bandRow="1">
                <a:tableStyleId>{5C22544A-7EE6-4342-B048-85BDC9FD1C3A}</a:tableStyleId>
              </a:tblPr>
              <a:tblGrid>
                <a:gridCol w="3352904">
                  <a:extLst>
                    <a:ext uri="{9D8B030D-6E8A-4147-A177-3AD203B41FA5}">
                      <a16:colId xmlns:a16="http://schemas.microsoft.com/office/drawing/2014/main" val="1950460022"/>
                    </a:ext>
                  </a:extLst>
                </a:gridCol>
              </a:tblGrid>
              <a:tr h="173606">
                <a:tc>
                  <a:txBody>
                    <a:bodyPr/>
                    <a:lstStyle/>
                    <a:p>
                      <a:pPr>
                        <a:lnSpc>
                          <a:spcPct val="107000"/>
                        </a:lnSpc>
                        <a:spcAft>
                          <a:spcPts val="800"/>
                        </a:spcAft>
                      </a:pPr>
                      <a:r>
                        <a:rPr lang="en-GB" sz="1200" dirty="0">
                          <a:solidFill>
                            <a:srgbClr val="FF0000"/>
                          </a:solidFill>
                          <a:effectLst/>
                          <a:latin typeface="Tw Cen MT" panose="020B0602020104020603" pitchFamily="34" charset="0"/>
                          <a:ea typeface="Calibri" panose="020F0502020204030204" pitchFamily="34" charset="0"/>
                          <a:cs typeface="Times New Roman" panose="02020603050405020304" pitchFamily="18" charset="0"/>
                        </a:rPr>
                        <a:t>Solids, Gases and liquids </a:t>
                      </a:r>
                      <a:r>
                        <a:rPr lang="en-GB" sz="1200" dirty="0">
                          <a:effectLst/>
                          <a:latin typeface="Tw Cen MT" panose="020B0602020104020603" pitchFamily="34" charset="0"/>
                          <a:ea typeface="Calibri" panose="020F0502020204030204" pitchFamily="34" charset="0"/>
                          <a:cs typeface="Times New Roman" panose="02020603050405020304" pitchFamily="18" charset="0"/>
                        </a:rPr>
                        <a:t>are </a:t>
                      </a:r>
                      <a:r>
                        <a:rPr lang="en-GB" sz="1200" dirty="0">
                          <a:solidFill>
                            <a:srgbClr val="FF0000"/>
                          </a:solidFill>
                          <a:effectLst/>
                          <a:latin typeface="Tw Cen MT" panose="020B0602020104020603" pitchFamily="34" charset="0"/>
                          <a:ea typeface="Calibri" panose="020F0502020204030204" pitchFamily="34" charset="0"/>
                          <a:cs typeface="Times New Roman" panose="02020603050405020304" pitchFamily="18" charset="0"/>
                        </a:rPr>
                        <a:t>states</a:t>
                      </a:r>
                      <a:r>
                        <a:rPr lang="en-GB" sz="1200" dirty="0">
                          <a:effectLst/>
                          <a:latin typeface="Tw Cen MT" panose="020B0602020104020603" pitchFamily="34" charset="0"/>
                          <a:ea typeface="Calibri" panose="020F0502020204030204" pitchFamily="34" charset="0"/>
                          <a:cs typeface="Times New Roman" panose="02020603050405020304" pitchFamily="18" charset="0"/>
                        </a:rPr>
                        <a:t> of matter.</a:t>
                      </a:r>
                      <a:endParaRPr lang="en-GB" sz="105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2774691"/>
                  </a:ext>
                </a:extLst>
              </a:tr>
              <a:tr h="173606">
                <a:tc>
                  <a:txBody>
                    <a:bodyPr/>
                    <a:lstStyle/>
                    <a:p>
                      <a:pPr>
                        <a:lnSpc>
                          <a:spcPct val="107000"/>
                        </a:lnSpc>
                        <a:spcAft>
                          <a:spcPts val="800"/>
                        </a:spcAft>
                      </a:pPr>
                      <a:r>
                        <a:rPr lang="en-GB" sz="1200" dirty="0">
                          <a:solidFill>
                            <a:srgbClr val="FF0000"/>
                          </a:solidFill>
                          <a:effectLst/>
                          <a:latin typeface="Tw Cen MT" panose="020B0602020104020603" pitchFamily="34" charset="0"/>
                          <a:ea typeface="Calibri" panose="020F0502020204030204" pitchFamily="34" charset="0"/>
                          <a:cs typeface="Times New Roman" panose="02020603050405020304" pitchFamily="18" charset="0"/>
                        </a:rPr>
                        <a:t>Temperature</a:t>
                      </a:r>
                      <a:r>
                        <a:rPr lang="en-GB" sz="1200" dirty="0">
                          <a:effectLst/>
                          <a:latin typeface="Tw Cen MT" panose="020B0602020104020603" pitchFamily="34" charset="0"/>
                          <a:ea typeface="Calibri" panose="020F0502020204030204" pitchFamily="34" charset="0"/>
                          <a:cs typeface="Times New Roman" panose="02020603050405020304" pitchFamily="18" charset="0"/>
                        </a:rPr>
                        <a:t> can change the state of matter.</a:t>
                      </a:r>
                      <a:endParaRPr lang="en-GB" sz="105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4044335"/>
                  </a:ext>
                </a:extLst>
              </a:tr>
              <a:tr h="173606">
                <a:tc>
                  <a:txBody>
                    <a:bodyPr/>
                    <a:lstStyle/>
                    <a:p>
                      <a:pPr>
                        <a:lnSpc>
                          <a:spcPct val="107000"/>
                        </a:lnSpc>
                        <a:spcAft>
                          <a:spcPts val="800"/>
                        </a:spcAft>
                      </a:pPr>
                      <a:r>
                        <a:rPr lang="en-GB" sz="1200" dirty="0">
                          <a:solidFill>
                            <a:srgbClr val="FF0000"/>
                          </a:solidFill>
                          <a:effectLst/>
                          <a:latin typeface="Tw Cen MT" panose="020B0602020104020603" pitchFamily="34" charset="0"/>
                          <a:ea typeface="Calibri" panose="020F0502020204030204" pitchFamily="34" charset="0"/>
                          <a:cs typeface="Times New Roman" panose="02020603050405020304" pitchFamily="18" charset="0"/>
                        </a:rPr>
                        <a:t>Particles</a:t>
                      </a:r>
                      <a:r>
                        <a:rPr lang="en-GB" sz="1200" dirty="0">
                          <a:effectLst/>
                          <a:latin typeface="Tw Cen MT" panose="020B0602020104020603" pitchFamily="34" charset="0"/>
                          <a:ea typeface="Calibri" panose="020F0502020204030204" pitchFamily="34" charset="0"/>
                          <a:cs typeface="Times New Roman" panose="02020603050405020304" pitchFamily="18" charset="0"/>
                        </a:rPr>
                        <a:t> in a solid are close together, cannot move and only vibrate.</a:t>
                      </a:r>
                      <a:endParaRPr lang="en-GB" sz="105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9517686"/>
                  </a:ext>
                </a:extLst>
              </a:tr>
              <a:tr h="173606">
                <a:tc>
                  <a:txBody>
                    <a:bodyPr/>
                    <a:lstStyle/>
                    <a:p>
                      <a:pPr>
                        <a:lnSpc>
                          <a:spcPct val="107000"/>
                        </a:lnSpc>
                        <a:spcAft>
                          <a:spcPts val="800"/>
                        </a:spcAft>
                      </a:pPr>
                      <a:r>
                        <a:rPr lang="en-GB" sz="1200" dirty="0">
                          <a:effectLst/>
                          <a:latin typeface="Tw Cen MT" panose="020B0602020104020603" pitchFamily="34" charset="0"/>
                          <a:ea typeface="Calibri" panose="020F0502020204030204" pitchFamily="34" charset="0"/>
                          <a:cs typeface="Times New Roman" panose="02020603050405020304" pitchFamily="18" charset="0"/>
                        </a:rPr>
                        <a:t>Particles in a liquid are close together but move around each other easily.</a:t>
                      </a:r>
                      <a:endParaRPr lang="en-GB" sz="105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6552296"/>
                  </a:ext>
                </a:extLst>
              </a:tr>
              <a:tr h="520818">
                <a:tc>
                  <a:txBody>
                    <a:bodyPr/>
                    <a:lstStyle/>
                    <a:p>
                      <a:pPr>
                        <a:lnSpc>
                          <a:spcPct val="107000"/>
                        </a:lnSpc>
                        <a:spcAft>
                          <a:spcPts val="800"/>
                        </a:spcAft>
                      </a:pPr>
                      <a:r>
                        <a:rPr lang="en-GB" sz="1200" dirty="0">
                          <a:effectLst/>
                          <a:latin typeface="Tw Cen MT" panose="020B0602020104020603" pitchFamily="34" charset="0"/>
                          <a:ea typeface="Calibri" panose="020F0502020204030204" pitchFamily="34" charset="0"/>
                          <a:cs typeface="Times New Roman" panose="02020603050405020304" pitchFamily="18" charset="0"/>
                        </a:rPr>
                        <a:t>Particles in a gas are spread out and move quickly in all directions.</a:t>
                      </a:r>
                      <a:endParaRPr lang="en-GB" sz="105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2998452"/>
                  </a:ext>
                </a:extLst>
              </a:tr>
            </a:tbl>
          </a:graphicData>
        </a:graphic>
      </p:graphicFrame>
      <p:graphicFrame>
        <p:nvGraphicFramePr>
          <p:cNvPr id="12" name="Table 11">
            <a:extLst>
              <a:ext uri="{FF2B5EF4-FFF2-40B4-BE49-F238E27FC236}">
                <a16:creationId xmlns:a16="http://schemas.microsoft.com/office/drawing/2014/main" id="{E5868461-7CFB-F324-2694-A6F5428F648C}"/>
              </a:ext>
            </a:extLst>
          </p:cNvPr>
          <p:cNvGraphicFramePr>
            <a:graphicFrameLocks noGrp="1"/>
          </p:cNvGraphicFramePr>
          <p:nvPr>
            <p:extLst>
              <p:ext uri="{D42A27DB-BD31-4B8C-83A1-F6EECF244321}">
                <p14:modId xmlns:p14="http://schemas.microsoft.com/office/powerpoint/2010/main" val="1160386558"/>
              </p:ext>
            </p:extLst>
          </p:nvPr>
        </p:nvGraphicFramePr>
        <p:xfrm>
          <a:off x="4419548" y="3535580"/>
          <a:ext cx="3352904" cy="3229864"/>
        </p:xfrm>
        <a:graphic>
          <a:graphicData uri="http://schemas.openxmlformats.org/drawingml/2006/table">
            <a:tbl>
              <a:tblPr firstRow="1" firstCol="1" bandRow="1">
                <a:tableStyleId>{5C22544A-7EE6-4342-B048-85BDC9FD1C3A}</a:tableStyleId>
              </a:tblPr>
              <a:tblGrid>
                <a:gridCol w="3352904">
                  <a:extLst>
                    <a:ext uri="{9D8B030D-6E8A-4147-A177-3AD203B41FA5}">
                      <a16:colId xmlns:a16="http://schemas.microsoft.com/office/drawing/2014/main" val="1950460022"/>
                    </a:ext>
                  </a:extLst>
                </a:gridCol>
              </a:tblGrid>
              <a:tr h="173606">
                <a:tc>
                  <a:txBody>
                    <a:bodyPr/>
                    <a:lstStyle/>
                    <a:p>
                      <a:pPr marL="0" indent="0">
                        <a:buNone/>
                      </a:pPr>
                      <a:r>
                        <a:rPr lang="en-GB" sz="1200" dirty="0">
                          <a:latin typeface="Tw Cen MT" panose="020B0602020104020603" pitchFamily="34" charset="0"/>
                        </a:rPr>
                        <a:t>Around 71 percent of the Earth is covered in salt water. We call this major </a:t>
                      </a:r>
                      <a:r>
                        <a:rPr lang="en-GB" sz="1200" dirty="0">
                          <a:solidFill>
                            <a:srgbClr val="FF0000"/>
                          </a:solidFill>
                          <a:latin typeface="Tw Cen MT" panose="020B0602020104020603" pitchFamily="34" charset="0"/>
                        </a:rPr>
                        <a:t>body of water </a:t>
                      </a:r>
                      <a:r>
                        <a:rPr lang="en-GB" sz="1200" dirty="0">
                          <a:latin typeface="Tw Cen MT" panose="020B0602020104020603" pitchFamily="34" charset="0"/>
                        </a:rPr>
                        <a:t>the </a:t>
                      </a:r>
                      <a:r>
                        <a:rPr lang="en-GB" sz="1200" dirty="0">
                          <a:solidFill>
                            <a:srgbClr val="FF0000"/>
                          </a:solidFill>
                          <a:latin typeface="Tw Cen MT" panose="020B0602020104020603" pitchFamily="34" charset="0"/>
                        </a:rPr>
                        <a:t>Oceans.</a:t>
                      </a:r>
                    </a:p>
                  </a:txBody>
                  <a:tcPr marL="68580" marR="68580" marT="0" marB="0"/>
                </a:tc>
                <a:extLst>
                  <a:ext uri="{0D108BD9-81ED-4DB2-BD59-A6C34878D82A}">
                    <a16:rowId xmlns:a16="http://schemas.microsoft.com/office/drawing/2014/main" val="2412774691"/>
                  </a:ext>
                </a:extLst>
              </a:tr>
              <a:tr h="173606">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0" i="0" dirty="0">
                          <a:effectLst/>
                          <a:latin typeface="Tw Cen MT" panose="020B0602020104020603" pitchFamily="34" charset="0"/>
                        </a:rPr>
                        <a:t>The five </a:t>
                      </a:r>
                      <a:r>
                        <a:rPr lang="en-GB" sz="1200" b="0" i="0" dirty="0">
                          <a:solidFill>
                            <a:srgbClr val="FF0000"/>
                          </a:solidFill>
                          <a:effectLst/>
                          <a:latin typeface="Tw Cen MT" panose="020B0602020104020603" pitchFamily="34" charset="0"/>
                        </a:rPr>
                        <a:t>major</a:t>
                      </a:r>
                      <a:r>
                        <a:rPr lang="en-GB" sz="1200" b="0" i="0" dirty="0">
                          <a:effectLst/>
                          <a:latin typeface="Tw Cen MT" panose="020B0602020104020603" pitchFamily="34" charset="0"/>
                        </a:rPr>
                        <a:t> oceans are the Pacific Ocean, the Atlantic Ocean, the Indian Ocean, the Arctic Ocean and the Southern Ocean</a:t>
                      </a:r>
                    </a:p>
                  </a:txBody>
                  <a:tcPr marL="68580" marR="68580" marT="0" marB="0"/>
                </a:tc>
                <a:extLst>
                  <a:ext uri="{0D108BD9-81ED-4DB2-BD59-A6C34878D82A}">
                    <a16:rowId xmlns:a16="http://schemas.microsoft.com/office/drawing/2014/main" val="2394044335"/>
                  </a:ext>
                </a:extLst>
              </a:tr>
              <a:tr h="173606">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latin typeface="Tw Cen MT" panose="020B0602020104020603" pitchFamily="34" charset="0"/>
                        </a:rPr>
                        <a:t>The three </a:t>
                      </a:r>
                      <a:r>
                        <a:rPr lang="en-US" sz="1200" dirty="0">
                          <a:solidFill>
                            <a:srgbClr val="FF0000"/>
                          </a:solidFill>
                          <a:latin typeface="Tw Cen MT" panose="020B0602020104020603" pitchFamily="34" charset="0"/>
                        </a:rPr>
                        <a:t>stages</a:t>
                      </a:r>
                      <a:r>
                        <a:rPr lang="en-US" sz="1200" dirty="0">
                          <a:latin typeface="Tw Cen MT" panose="020B0602020104020603" pitchFamily="34" charset="0"/>
                        </a:rPr>
                        <a:t> of a river are the upper course, the middle course and the lower </a:t>
                      </a:r>
                      <a:r>
                        <a:rPr lang="en-US" sz="1200" dirty="0">
                          <a:solidFill>
                            <a:srgbClr val="FF0000"/>
                          </a:solidFill>
                          <a:latin typeface="Tw Cen MT" panose="020B0602020104020603" pitchFamily="34" charset="0"/>
                        </a:rPr>
                        <a:t>course</a:t>
                      </a:r>
                      <a:r>
                        <a:rPr lang="en-US" sz="1200" dirty="0">
                          <a:latin typeface="Tw Cen MT" panose="020B0602020104020603" pitchFamily="34" charset="0"/>
                        </a:rPr>
                        <a:t>.</a:t>
                      </a:r>
                    </a:p>
                  </a:txBody>
                  <a:tcPr marL="68580" marR="68580" marT="0" marB="0"/>
                </a:tc>
                <a:extLst>
                  <a:ext uri="{0D108BD9-81ED-4DB2-BD59-A6C34878D82A}">
                    <a16:rowId xmlns:a16="http://schemas.microsoft.com/office/drawing/2014/main" val="1629517686"/>
                  </a:ext>
                </a:extLst>
              </a:tr>
              <a:tr h="173606">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latin typeface="Tw Cen MT" panose="020B0602020104020603" pitchFamily="34" charset="0"/>
                        </a:rPr>
                        <a:t>The </a:t>
                      </a:r>
                      <a:r>
                        <a:rPr lang="en-US" sz="1200" dirty="0">
                          <a:solidFill>
                            <a:srgbClr val="FF0000"/>
                          </a:solidFill>
                          <a:latin typeface="Tw Cen MT" panose="020B0602020104020603" pitchFamily="34" charset="0"/>
                        </a:rPr>
                        <a:t>water cycle is </a:t>
                      </a:r>
                      <a:r>
                        <a:rPr lang="en-GB" sz="1200" dirty="0">
                          <a:latin typeface="Tw Cen MT" panose="020B0602020104020603" pitchFamily="34" charset="0"/>
                        </a:rPr>
                        <a:t>the path that all water follows as it moves around Earth in different </a:t>
                      </a:r>
                      <a:r>
                        <a:rPr lang="en-GB" sz="1200" dirty="0">
                          <a:solidFill>
                            <a:srgbClr val="FF0000"/>
                          </a:solidFill>
                          <a:latin typeface="Tw Cen MT" panose="020B0602020104020603" pitchFamily="34" charset="0"/>
                        </a:rPr>
                        <a:t>states</a:t>
                      </a:r>
                      <a:r>
                        <a:rPr lang="en-GB" sz="1200" dirty="0">
                          <a:latin typeface="Tw Cen MT" panose="020B0602020104020603" pitchFamily="34" charset="0"/>
                        </a:rPr>
                        <a:t>.</a:t>
                      </a:r>
                    </a:p>
                  </a:txBody>
                  <a:tcPr marL="68580" marR="68580" marT="0" marB="0"/>
                </a:tc>
                <a:extLst>
                  <a:ext uri="{0D108BD9-81ED-4DB2-BD59-A6C34878D82A}">
                    <a16:rowId xmlns:a16="http://schemas.microsoft.com/office/drawing/2014/main" val="2356552296"/>
                  </a:ext>
                </a:extLst>
              </a:tr>
              <a:tr h="173606">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latin typeface="Tw Cen MT" panose="020B0602020104020603" pitchFamily="34" charset="0"/>
                        </a:rPr>
                        <a:t>The </a:t>
                      </a:r>
                      <a:r>
                        <a:rPr lang="en-US" sz="1200" dirty="0">
                          <a:solidFill>
                            <a:srgbClr val="FF0000"/>
                          </a:solidFill>
                          <a:latin typeface="Tw Cen MT" panose="020B0602020104020603" pitchFamily="34" charset="0"/>
                        </a:rPr>
                        <a:t>water cycle is </a:t>
                      </a:r>
                      <a:r>
                        <a:rPr lang="en-GB" sz="1200" dirty="0">
                          <a:latin typeface="Tw Cen MT" panose="020B0602020104020603" pitchFamily="34" charset="0"/>
                        </a:rPr>
                        <a:t>the path that all water follows as it moves around Earth in different </a:t>
                      </a:r>
                      <a:r>
                        <a:rPr lang="en-GB" sz="1200" dirty="0">
                          <a:solidFill>
                            <a:srgbClr val="FF0000"/>
                          </a:solidFill>
                          <a:latin typeface="Tw Cen MT" panose="020B0602020104020603" pitchFamily="34" charset="0"/>
                        </a:rPr>
                        <a:t>states</a:t>
                      </a:r>
                      <a:r>
                        <a:rPr lang="en-GB" sz="1200" dirty="0">
                          <a:latin typeface="Tw Cen MT" panose="020B0602020104020603" pitchFamily="34" charset="0"/>
                        </a:rPr>
                        <a:t>.</a:t>
                      </a:r>
                    </a:p>
                  </a:txBody>
                  <a:tcPr marL="68580" marR="68580" marT="0" marB="0"/>
                </a:tc>
                <a:extLst>
                  <a:ext uri="{0D108BD9-81ED-4DB2-BD59-A6C34878D82A}">
                    <a16:rowId xmlns:a16="http://schemas.microsoft.com/office/drawing/2014/main" val="2022998452"/>
                  </a:ext>
                </a:extLst>
              </a:tr>
              <a:tr h="34721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latin typeface="Tw Cen MT" panose="020B0602020104020603" pitchFamily="34" charset="0"/>
                        </a:rPr>
                        <a:t>-SKILL BASED- I can explain why towns and cities are often built near rivers.</a:t>
                      </a:r>
                    </a:p>
                  </a:txBody>
                  <a:tcPr marL="68580" marR="68580" marT="0" marB="0"/>
                </a:tc>
                <a:extLst>
                  <a:ext uri="{0D108BD9-81ED-4DB2-BD59-A6C34878D82A}">
                    <a16:rowId xmlns:a16="http://schemas.microsoft.com/office/drawing/2014/main" val="3318632320"/>
                  </a:ext>
                </a:extLst>
              </a:tr>
              <a:tr h="34721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latin typeface="Tw Cen MT" panose="020B0602020104020603" pitchFamily="34" charset="0"/>
                        </a:rPr>
                        <a:t>-SKILL BASED- </a:t>
                      </a:r>
                      <a:r>
                        <a:rPr lang="en-GB" sz="1200" dirty="0">
                          <a:latin typeface="Tw Cen MT" panose="020B0602020104020603" pitchFamily="34" charset="0"/>
                        </a:rPr>
                        <a:t>I can describe how some places are similar and others are different in relation to their </a:t>
                      </a:r>
                      <a:r>
                        <a:rPr lang="en-GB" sz="1200" dirty="0">
                          <a:solidFill>
                            <a:srgbClr val="FF0000"/>
                          </a:solidFill>
                          <a:latin typeface="Tw Cen MT" panose="020B0602020104020603" pitchFamily="34" charset="0"/>
                        </a:rPr>
                        <a:t>physical features</a:t>
                      </a:r>
                      <a:r>
                        <a:rPr lang="en-GB" sz="1200" dirty="0">
                          <a:latin typeface="Tw Cen MT" panose="020B0602020104020603" pitchFamily="34" charset="0"/>
                        </a:rPr>
                        <a:t>.</a:t>
                      </a:r>
                      <a:endParaRPr lang="en-US" sz="1200" dirty="0">
                        <a:latin typeface="Tw Cen MT" panose="020B0602020104020603" pitchFamily="34" charset="0"/>
                      </a:endParaRPr>
                    </a:p>
                  </a:txBody>
                  <a:tcPr marL="68580" marR="68580" marT="0" marB="0"/>
                </a:tc>
                <a:extLst>
                  <a:ext uri="{0D108BD9-81ED-4DB2-BD59-A6C34878D82A}">
                    <a16:rowId xmlns:a16="http://schemas.microsoft.com/office/drawing/2014/main" val="3598176132"/>
                  </a:ext>
                </a:extLst>
              </a:tr>
            </a:tbl>
          </a:graphicData>
        </a:graphic>
      </p:graphicFrame>
      <p:pic>
        <p:nvPicPr>
          <p:cNvPr id="15" name="Picture 14" descr="Image preview">
            <a:extLst>
              <a:ext uri="{FF2B5EF4-FFF2-40B4-BE49-F238E27FC236}">
                <a16:creationId xmlns:a16="http://schemas.microsoft.com/office/drawing/2014/main" id="{1365F15A-E172-4FD9-BBFB-FCB64FAEE8AD}"/>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83627" y="4659225"/>
            <a:ext cx="712669" cy="4359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 preview">
            <a:extLst>
              <a:ext uri="{FF2B5EF4-FFF2-40B4-BE49-F238E27FC236}">
                <a16:creationId xmlns:a16="http://schemas.microsoft.com/office/drawing/2014/main" id="{3CA51384-D559-40F8-7DA5-EC214CD3E246}"/>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4419548" y="3052167"/>
            <a:ext cx="712669" cy="435958"/>
          </a:xfrm>
          <a:prstGeom prst="rect">
            <a:avLst/>
          </a:prstGeom>
          <a:noFill/>
          <a:extLst>
            <a:ext uri="{909E8E84-426E-40DD-AFC4-6F175D3DCCD1}">
              <a14:hiddenFill xmlns:a14="http://schemas.microsoft.com/office/drawing/2010/main">
                <a:solidFill>
                  <a:srgbClr val="FFFFFF"/>
                </a:solidFill>
              </a14:hiddenFill>
            </a:ext>
          </a:extLst>
        </p:spPr>
      </p:pic>
      <p:sp>
        <p:nvSpPr>
          <p:cNvPr id="18" name="Star: 5 Points 17">
            <a:extLst>
              <a:ext uri="{FF2B5EF4-FFF2-40B4-BE49-F238E27FC236}">
                <a16:creationId xmlns:a16="http://schemas.microsoft.com/office/drawing/2014/main" id="{CF936D53-035E-8812-76A7-D7CC8492F25A}"/>
              </a:ext>
            </a:extLst>
          </p:cNvPr>
          <p:cNvSpPr/>
          <p:nvPr/>
        </p:nvSpPr>
        <p:spPr>
          <a:xfrm>
            <a:off x="9405684" y="5014688"/>
            <a:ext cx="1963356" cy="1655834"/>
          </a:xfrm>
          <a:prstGeom prst="star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cli</a:t>
            </a:r>
          </a:p>
        </p:txBody>
      </p:sp>
      <p:sp>
        <p:nvSpPr>
          <p:cNvPr id="19" name="TextBox 18">
            <a:extLst>
              <a:ext uri="{FF2B5EF4-FFF2-40B4-BE49-F238E27FC236}">
                <a16:creationId xmlns:a16="http://schemas.microsoft.com/office/drawing/2014/main" id="{8D9DB163-3928-4B84-1B76-0BB831161AF5}"/>
              </a:ext>
            </a:extLst>
          </p:cNvPr>
          <p:cNvSpPr txBox="1"/>
          <p:nvPr/>
        </p:nvSpPr>
        <p:spPr>
          <a:xfrm>
            <a:off x="9717096" y="5502162"/>
            <a:ext cx="1666139" cy="954107"/>
          </a:xfrm>
          <a:prstGeom prst="rect">
            <a:avLst/>
          </a:prstGeom>
          <a:noFill/>
        </p:spPr>
        <p:txBody>
          <a:bodyPr wrap="square" rtlCol="0">
            <a:spAutoFit/>
          </a:bodyPr>
          <a:lstStyle/>
          <a:p>
            <a:r>
              <a:rPr lang="en-GB" sz="1400" b="1" dirty="0">
                <a:latin typeface="Tw Cen MT" panose="020B0602020104020603" pitchFamily="34" charset="0"/>
              </a:rPr>
              <a:t>Click the subject names for more information on our website!</a:t>
            </a:r>
          </a:p>
        </p:txBody>
      </p:sp>
      <p:sp>
        <p:nvSpPr>
          <p:cNvPr id="2" name="Heart 1">
            <a:extLst>
              <a:ext uri="{FF2B5EF4-FFF2-40B4-BE49-F238E27FC236}">
                <a16:creationId xmlns:a16="http://schemas.microsoft.com/office/drawing/2014/main" id="{FE2DEC0A-E364-A232-A373-FE22DFCB590C}"/>
              </a:ext>
            </a:extLst>
          </p:cNvPr>
          <p:cNvSpPr/>
          <p:nvPr/>
        </p:nvSpPr>
        <p:spPr>
          <a:xfrm>
            <a:off x="10376599" y="2825529"/>
            <a:ext cx="464898" cy="453276"/>
          </a:xfrm>
          <a:prstGeom prst="hear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A088171-3C23-080F-07E9-F75600EC7656}"/>
              </a:ext>
            </a:extLst>
          </p:cNvPr>
          <p:cNvSpPr txBox="1"/>
          <p:nvPr/>
        </p:nvSpPr>
        <p:spPr>
          <a:xfrm>
            <a:off x="9926740" y="2721619"/>
            <a:ext cx="585417" cy="369332"/>
          </a:xfrm>
          <a:prstGeom prst="rect">
            <a:avLst/>
          </a:prstGeom>
          <a:noFill/>
        </p:spPr>
        <p:txBody>
          <a:bodyPr wrap="none" rtlCol="0">
            <a:spAutoFit/>
          </a:bodyPr>
          <a:lstStyle/>
          <a:p>
            <a:r>
              <a:rPr lang="en-GB" dirty="0">
                <a:latin typeface="Mystical Woods Rough Script" panose="02000500000000000000" pitchFamily="2" charset="0"/>
              </a:rPr>
              <a:t>We </a:t>
            </a:r>
          </a:p>
        </p:txBody>
      </p:sp>
      <p:sp>
        <p:nvSpPr>
          <p:cNvPr id="4" name="TextBox 3">
            <a:extLst>
              <a:ext uri="{FF2B5EF4-FFF2-40B4-BE49-F238E27FC236}">
                <a16:creationId xmlns:a16="http://schemas.microsoft.com/office/drawing/2014/main" id="{15D04CA9-B7C3-CC0D-005D-128B887C36AA}"/>
              </a:ext>
            </a:extLst>
          </p:cNvPr>
          <p:cNvSpPr txBox="1"/>
          <p:nvPr/>
        </p:nvSpPr>
        <p:spPr>
          <a:xfrm>
            <a:off x="10787748" y="2867501"/>
            <a:ext cx="1300356" cy="369332"/>
          </a:xfrm>
          <a:prstGeom prst="rect">
            <a:avLst/>
          </a:prstGeom>
          <a:noFill/>
        </p:spPr>
        <p:txBody>
          <a:bodyPr wrap="none" rtlCol="0">
            <a:spAutoFit/>
          </a:bodyPr>
          <a:lstStyle/>
          <a:p>
            <a:r>
              <a:rPr lang="en-GB" dirty="0">
                <a:latin typeface="Mystical Woods Rough Script" panose="02000500000000000000" pitchFamily="2" charset="0"/>
              </a:rPr>
              <a:t>reading! </a:t>
            </a:r>
          </a:p>
        </p:txBody>
      </p:sp>
    </p:spTree>
    <p:extLst>
      <p:ext uri="{BB962C8B-B14F-4D97-AF65-F5344CB8AC3E}">
        <p14:creationId xmlns:p14="http://schemas.microsoft.com/office/powerpoint/2010/main" val="73005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
            <a:lum/>
          </a:blip>
          <a:srcRect/>
          <a:stretch>
            <a:fillRect t="-5000" b="-5000"/>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DBC58D6-6D44-4C24-9247-BF6E08FC600E}"/>
              </a:ext>
            </a:extLst>
          </p:cNvPr>
          <p:cNvGraphicFramePr>
            <a:graphicFrameLocks noGrp="1"/>
          </p:cNvGraphicFramePr>
          <p:nvPr>
            <p:extLst>
              <p:ext uri="{D42A27DB-BD31-4B8C-83A1-F6EECF244321}">
                <p14:modId xmlns:p14="http://schemas.microsoft.com/office/powerpoint/2010/main" val="1084803901"/>
              </p:ext>
            </p:extLst>
          </p:nvPr>
        </p:nvGraphicFramePr>
        <p:xfrm>
          <a:off x="-869912" y="17421"/>
          <a:ext cx="11487705" cy="6789428"/>
        </p:xfrm>
        <a:graphic>
          <a:graphicData uri="http://schemas.openxmlformats.org/drawingml/2006/table">
            <a:tbl>
              <a:tblPr firstRow="1" bandRow="1">
                <a:tableStyleId>{F5AB1C69-6EDB-4FF4-983F-18BD219EF322}</a:tableStyleId>
              </a:tblPr>
              <a:tblGrid>
                <a:gridCol w="3829235">
                  <a:extLst>
                    <a:ext uri="{9D8B030D-6E8A-4147-A177-3AD203B41FA5}">
                      <a16:colId xmlns:a16="http://schemas.microsoft.com/office/drawing/2014/main" val="684545579"/>
                    </a:ext>
                  </a:extLst>
                </a:gridCol>
                <a:gridCol w="3829235">
                  <a:extLst>
                    <a:ext uri="{9D8B030D-6E8A-4147-A177-3AD203B41FA5}">
                      <a16:colId xmlns:a16="http://schemas.microsoft.com/office/drawing/2014/main" val="2509420571"/>
                    </a:ext>
                  </a:extLst>
                </a:gridCol>
                <a:gridCol w="3829235">
                  <a:extLst>
                    <a:ext uri="{9D8B030D-6E8A-4147-A177-3AD203B41FA5}">
                      <a16:colId xmlns:a16="http://schemas.microsoft.com/office/drawing/2014/main" val="471780019"/>
                    </a:ext>
                  </a:extLst>
                </a:gridCol>
              </a:tblGrid>
              <a:tr h="4290068">
                <a:tc>
                  <a:txBody>
                    <a:bodyPr/>
                    <a:lstStyle/>
                    <a:p>
                      <a:r>
                        <a:rPr lang="en-US" sz="1400" b="1" dirty="0">
                          <a:latin typeface="Tw Cen MT" panose="020B0602020104020603" pitchFamily="34" charset="0"/>
                          <a:hlinkClick r:id="rId3"/>
                        </a:rPr>
                        <a:t>P.E.</a:t>
                      </a:r>
                      <a:endParaRPr lang="en-US" sz="1400" b="1" dirty="0">
                        <a:latin typeface="Tw Cen MT" panose="020B0602020104020603" pitchFamily="34" charset="0"/>
                      </a:endParaRPr>
                    </a:p>
                    <a:p>
                      <a:r>
                        <a:rPr lang="en-US" sz="1400" b="0" kern="1200" dirty="0">
                          <a:solidFill>
                            <a:schemeClr val="bg1"/>
                          </a:solidFill>
                          <a:effectLst/>
                          <a:latin typeface="Tw Cen MT" panose="020B0602020104020603" pitchFamily="34" charset="0"/>
                          <a:ea typeface="+mn-ea"/>
                          <a:cs typeface="+mn-cs"/>
                        </a:rPr>
                        <a:t>Week 1  - Travelling with control</a:t>
                      </a:r>
                      <a:endParaRPr lang="en-GB" sz="1400" b="0" kern="1200" dirty="0">
                        <a:solidFill>
                          <a:schemeClr val="bg1"/>
                        </a:solidFill>
                        <a:effectLst/>
                        <a:latin typeface="Tw Cen MT" panose="020B0602020104020603" pitchFamily="34" charset="0"/>
                        <a:ea typeface="+mn-ea"/>
                        <a:cs typeface="+mn-cs"/>
                      </a:endParaRPr>
                    </a:p>
                    <a:p>
                      <a:r>
                        <a:rPr lang="en-US" sz="1400" b="0" kern="1200" dirty="0">
                          <a:solidFill>
                            <a:schemeClr val="bg1"/>
                          </a:solidFill>
                          <a:effectLst/>
                          <a:latin typeface="Tw Cen MT" panose="020B0602020104020603" pitchFamily="34" charset="0"/>
                          <a:ea typeface="+mn-ea"/>
                          <a:cs typeface="+mn-cs"/>
                        </a:rPr>
                        <a:t>Week 2 – Hitting / Striking</a:t>
                      </a:r>
                      <a:endParaRPr lang="en-GB" sz="1400" b="0" kern="1200" dirty="0">
                        <a:solidFill>
                          <a:schemeClr val="bg1"/>
                        </a:solidFill>
                        <a:effectLst/>
                        <a:latin typeface="Tw Cen MT" panose="020B0602020104020603" pitchFamily="34" charset="0"/>
                        <a:ea typeface="+mn-ea"/>
                        <a:cs typeface="+mn-cs"/>
                      </a:endParaRPr>
                    </a:p>
                    <a:p>
                      <a:r>
                        <a:rPr lang="en-US" sz="1400" b="0" kern="1200" dirty="0">
                          <a:solidFill>
                            <a:schemeClr val="bg1"/>
                          </a:solidFill>
                          <a:effectLst/>
                          <a:latin typeface="Tw Cen MT" panose="020B0602020104020603" pitchFamily="34" charset="0"/>
                          <a:ea typeface="+mn-ea"/>
                          <a:cs typeface="+mn-cs"/>
                        </a:rPr>
                        <a:t>Week 3 - Dribbling</a:t>
                      </a:r>
                      <a:endParaRPr lang="en-GB" sz="1400" b="0" kern="1200" dirty="0">
                        <a:solidFill>
                          <a:schemeClr val="bg1"/>
                        </a:solidFill>
                        <a:effectLst/>
                        <a:latin typeface="Tw Cen MT" panose="020B0602020104020603" pitchFamily="34" charset="0"/>
                        <a:ea typeface="+mn-ea"/>
                        <a:cs typeface="+mn-cs"/>
                      </a:endParaRPr>
                    </a:p>
                    <a:p>
                      <a:r>
                        <a:rPr lang="en-US" sz="1400" b="0" kern="1200" dirty="0">
                          <a:solidFill>
                            <a:schemeClr val="bg1"/>
                          </a:solidFill>
                          <a:effectLst/>
                          <a:latin typeface="Tw Cen MT" panose="020B0602020104020603" pitchFamily="34" charset="0"/>
                          <a:ea typeface="+mn-ea"/>
                          <a:cs typeface="+mn-cs"/>
                        </a:rPr>
                        <a:t>Week 4 - Running with the ball</a:t>
                      </a:r>
                      <a:endParaRPr lang="en-GB" sz="1400" b="0" kern="1200" dirty="0">
                        <a:solidFill>
                          <a:schemeClr val="bg1"/>
                        </a:solidFill>
                        <a:effectLst/>
                        <a:latin typeface="Tw Cen MT" panose="020B0602020104020603" pitchFamily="34" charset="0"/>
                        <a:ea typeface="+mn-ea"/>
                        <a:cs typeface="+mn-cs"/>
                      </a:endParaRPr>
                    </a:p>
                    <a:p>
                      <a:r>
                        <a:rPr lang="en-US" sz="1400" b="0" kern="1200" dirty="0">
                          <a:solidFill>
                            <a:schemeClr val="bg1"/>
                          </a:solidFill>
                          <a:effectLst/>
                          <a:latin typeface="Tw Cen MT" panose="020B0602020104020603" pitchFamily="34" charset="0"/>
                          <a:ea typeface="+mn-ea"/>
                          <a:cs typeface="+mn-cs"/>
                        </a:rPr>
                        <a:t>Week 5 - Creating and using space</a:t>
                      </a:r>
                      <a:endParaRPr lang="en-GB" sz="1400" b="0" kern="1200" dirty="0">
                        <a:solidFill>
                          <a:schemeClr val="bg1"/>
                        </a:solidFill>
                        <a:effectLst/>
                        <a:latin typeface="Tw Cen MT" panose="020B0602020104020603" pitchFamily="34" charset="0"/>
                        <a:ea typeface="+mn-ea"/>
                        <a:cs typeface="+mn-cs"/>
                      </a:endParaRPr>
                    </a:p>
                    <a:p>
                      <a:r>
                        <a:rPr lang="en-US" sz="1400" b="0" kern="1200" dirty="0">
                          <a:solidFill>
                            <a:schemeClr val="bg1"/>
                          </a:solidFill>
                          <a:effectLst/>
                          <a:latin typeface="Tw Cen MT" panose="020B0602020104020603" pitchFamily="34" charset="0"/>
                          <a:ea typeface="+mn-ea"/>
                          <a:cs typeface="+mn-cs"/>
                        </a:rPr>
                        <a:t>Week 6 -Opposed (Passive, 3v1, 3v2, 3v3)</a:t>
                      </a:r>
                    </a:p>
                    <a:p>
                      <a:endParaRPr lang="en-US" sz="1200" b="0" kern="1200" dirty="0">
                        <a:solidFill>
                          <a:schemeClr val="tx1"/>
                        </a:solidFill>
                        <a:effectLst/>
                        <a:latin typeface="Tw Cen MT" panose="020B0602020104020603" pitchFamily="34" charset="0"/>
                        <a:ea typeface="+mn-ea"/>
                        <a:cs typeface="+mn-cs"/>
                      </a:endParaRPr>
                    </a:p>
                    <a:p>
                      <a:r>
                        <a:rPr lang="en-US" sz="1200" b="0" kern="1200" dirty="0">
                          <a:solidFill>
                            <a:schemeClr val="tx1"/>
                          </a:solidFill>
                          <a:effectLst/>
                          <a:latin typeface="Tw Cen MT" panose="020B0602020104020603" pitchFamily="34" charset="0"/>
                          <a:ea typeface="+mn-ea"/>
                          <a:cs typeface="+mn-cs"/>
                        </a:rPr>
                        <a:t>.</a:t>
                      </a:r>
                      <a:endParaRPr lang="en-GB" sz="1200" b="0" kern="1200" dirty="0">
                        <a:solidFill>
                          <a:schemeClr val="tx1"/>
                        </a:solidFill>
                        <a:effectLst/>
                        <a:latin typeface="Tw Cen MT" panose="020B0602020104020603" pitchFamily="34" charset="0"/>
                        <a:ea typeface="+mn-ea"/>
                        <a:cs typeface="+mn-cs"/>
                      </a:endParaRPr>
                    </a:p>
                    <a:p>
                      <a:endParaRPr lang="en-US" b="0" dirty="0"/>
                    </a:p>
                    <a:p>
                      <a:endParaRPr lang="en-US" b="0" dirty="0"/>
                    </a:p>
                    <a:p>
                      <a:r>
                        <a:rPr lang="en-US" sz="1400" b="1" dirty="0">
                          <a:latin typeface="Tw Cen MT" panose="020B0602020104020603" pitchFamily="34" charset="0"/>
                          <a:hlinkClick r:id="rId4"/>
                        </a:rPr>
                        <a:t>R.</a:t>
                      </a:r>
                      <a:r>
                        <a:rPr lang="en-GB" sz="1400" b="1" dirty="0">
                          <a:latin typeface="Tw Cen MT" panose="020B0602020104020603" pitchFamily="34" charset="0"/>
                          <a:hlinkClick r:id="rId4"/>
                        </a:rPr>
                        <a:t>E.</a:t>
                      </a:r>
                      <a:endParaRPr lang="en-GB" sz="1400" b="1" dirty="0">
                        <a:latin typeface="Tw Cen MT" panose="020B0602020104020603" pitchFamily="34" charset="0"/>
                      </a:endParaRPr>
                    </a:p>
                    <a:p>
                      <a:r>
                        <a:rPr lang="en-GB" sz="1400" b="0" dirty="0">
                          <a:latin typeface="Tw Cen MT" panose="020B0602020104020603" pitchFamily="34" charset="0"/>
                        </a:rPr>
                        <a:t>To explain the meaning of Pentecost and the holy spirit for Christians.</a:t>
                      </a:r>
                    </a:p>
                    <a:p>
                      <a:r>
                        <a:rPr lang="en-GB" sz="1400" b="0" dirty="0">
                          <a:latin typeface="Tw Cen MT" panose="020B0602020104020603" pitchFamily="34" charset="0"/>
                        </a:rPr>
                        <a:t>To reflect on what Pentecost means to some Christians now.</a:t>
                      </a:r>
                    </a:p>
                  </a:txBody>
                  <a:tcPr/>
                </a:tc>
                <a:tc>
                  <a:txBody>
                    <a:bodyPr/>
                    <a:lstStyle/>
                    <a:p>
                      <a:r>
                        <a:rPr lang="en-US" sz="1400" b="1" dirty="0">
                          <a:latin typeface="Tw Cen MT" panose="020B0602020104020603" pitchFamily="34" charset="0"/>
                          <a:hlinkClick r:id="rId5"/>
                        </a:rPr>
                        <a:t>COMPUTING</a:t>
                      </a:r>
                      <a:endParaRPr lang="en-US" sz="1400" b="1" dirty="0">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lt1"/>
                          </a:solidFill>
                          <a:effectLst/>
                          <a:latin typeface="Tw Cen MT" panose="020B0602020104020603" pitchFamily="34" charset="0"/>
                          <a:ea typeface="+mn-ea"/>
                          <a:cs typeface="+mn-cs"/>
                        </a:rPr>
                        <a:t>To identify that sound can be recorded.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lt1"/>
                          </a:solidFill>
                          <a:effectLst/>
                          <a:latin typeface="Tw Cen MT" panose="020B0602020104020603" pitchFamily="34" charset="0"/>
                          <a:ea typeface="+mn-ea"/>
                          <a:cs typeface="+mn-cs"/>
                        </a:rPr>
                        <a:t>To explain that audio recordings can be edited.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lt1"/>
                          </a:solidFill>
                          <a:effectLst/>
                          <a:latin typeface="Tw Cen MT" panose="020B0602020104020603" pitchFamily="34" charset="0"/>
                          <a:ea typeface="+mn-ea"/>
                          <a:cs typeface="+mn-cs"/>
                        </a:rPr>
                        <a:t>To recognise the different parts of creating a podcast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lt1"/>
                          </a:solidFill>
                          <a:effectLst/>
                          <a:latin typeface="Tw Cen MT" panose="020B0602020104020603" pitchFamily="34" charset="0"/>
                          <a:ea typeface="+mn-ea"/>
                          <a:cs typeface="+mn-cs"/>
                        </a:rPr>
                        <a:t>To apply audio editing skills independently.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lt1"/>
                          </a:solidFill>
                          <a:effectLst/>
                          <a:latin typeface="Tw Cen MT" panose="020B0602020104020603" pitchFamily="34" charset="0"/>
                          <a:ea typeface="+mn-ea"/>
                          <a:cs typeface="+mn-cs"/>
                        </a:rPr>
                        <a:t>To combine audio to enhance my podcast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lt1"/>
                          </a:solidFill>
                          <a:effectLst/>
                          <a:latin typeface="Tw Cen MT" panose="020B0602020104020603" pitchFamily="34" charset="0"/>
                          <a:ea typeface="+mn-ea"/>
                          <a:cs typeface="+mn-cs"/>
                        </a:rPr>
                        <a:t>To evaluate the effective use of audio</a:t>
                      </a:r>
                      <a:r>
                        <a:rPr lang="en-US" sz="1400" b="0" kern="1200" dirty="0">
                          <a:solidFill>
                            <a:schemeClr val="lt1"/>
                          </a:solidFill>
                          <a:effectLst/>
                          <a:latin typeface="Tw Cen MT" panose="020B0602020104020603"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lt1"/>
                        </a:solidFill>
                        <a:effectLst/>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lt1"/>
                        </a:solidFill>
                        <a:effectLst/>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lt1"/>
                        </a:solidFill>
                        <a:effectLst/>
                        <a:latin typeface="Tw Cen MT" panose="020B0602020104020603" pitchFamily="34" charset="0"/>
                        <a:ea typeface="+mn-ea"/>
                        <a:cs typeface="+mn-cs"/>
                      </a:endParaRPr>
                    </a:p>
                    <a:p>
                      <a:r>
                        <a:rPr lang="en-GB" sz="1400" b="0" i="0" u="sng" kern="1200" dirty="0" err="1">
                          <a:solidFill>
                            <a:schemeClr val="lt1"/>
                          </a:solidFill>
                          <a:effectLst/>
                          <a:latin typeface="Tw Cen MT" panose="020B0602020104020603" pitchFamily="34" charset="0"/>
                          <a:ea typeface="+mn-ea"/>
                          <a:cs typeface="+mn-cs"/>
                        </a:rPr>
                        <a:t>Gobal-pentatonics</a:t>
                      </a:r>
                      <a:endParaRPr lang="en-GB" sz="1400" b="0" i="0" kern="1200" dirty="0">
                        <a:solidFill>
                          <a:schemeClr val="lt1"/>
                        </a:solidFill>
                        <a:effectLst/>
                        <a:latin typeface="Tw Cen MT" panose="020B0602020104020603" pitchFamily="34" charset="0"/>
                        <a:ea typeface="+mn-ea"/>
                        <a:cs typeface="+mn-cs"/>
                      </a:endParaRPr>
                    </a:p>
                    <a:p>
                      <a:pPr fontAlgn="base"/>
                      <a:r>
                        <a:rPr lang="en-GB" sz="1400" b="0" i="0" kern="1200" dirty="0">
                          <a:solidFill>
                            <a:schemeClr val="lt1"/>
                          </a:solidFill>
                          <a:effectLst/>
                          <a:latin typeface="Tw Cen MT" panose="020B0602020104020603" pitchFamily="34" charset="0"/>
                          <a:ea typeface="+mn-ea"/>
                          <a:cs typeface="+mn-cs"/>
                        </a:rPr>
                        <a:t>This 3-week unit is based around the pentatonic scale.</a:t>
                      </a:r>
                    </a:p>
                    <a:p>
                      <a:pPr fontAlgn="base"/>
                      <a:r>
                        <a:rPr lang="en-GB" sz="1400" b="0" i="0" kern="1200" dirty="0">
                          <a:solidFill>
                            <a:schemeClr val="lt1"/>
                          </a:solidFill>
                          <a:effectLst/>
                          <a:latin typeface="Tw Cen MT" panose="020B0602020104020603" pitchFamily="34" charset="0"/>
                          <a:ea typeface="+mn-ea"/>
                          <a:cs typeface="+mn-cs"/>
                        </a:rPr>
                        <a:t>1: Listen to pentatonic melodies.</a:t>
                      </a:r>
                    </a:p>
                    <a:p>
                      <a:pPr fontAlgn="base"/>
                      <a:r>
                        <a:rPr lang="en-GB" sz="1400" b="0" i="0" kern="1200" dirty="0">
                          <a:solidFill>
                            <a:schemeClr val="lt1"/>
                          </a:solidFill>
                          <a:effectLst/>
                          <a:latin typeface="Tw Cen MT" panose="020B0602020104020603" pitchFamily="34" charset="0"/>
                          <a:ea typeface="+mn-ea"/>
                          <a:cs typeface="+mn-cs"/>
                        </a:rPr>
                        <a:t>2: Improvise pentatonic melodies.</a:t>
                      </a:r>
                    </a:p>
                    <a:p>
                      <a:pPr fontAlgn="base"/>
                      <a:r>
                        <a:rPr lang="en-GB" sz="1400" b="0" i="0" kern="1200" dirty="0">
                          <a:solidFill>
                            <a:schemeClr val="lt1"/>
                          </a:solidFill>
                          <a:effectLst/>
                          <a:latin typeface="Tw Cen MT" panose="020B0602020104020603" pitchFamily="34" charset="0"/>
                          <a:ea typeface="+mn-ea"/>
                          <a:cs typeface="+mn-cs"/>
                        </a:rPr>
                        <a:t>3: Compose and notate pentatonic melodies.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dirty="0">
                        <a:solidFill>
                          <a:schemeClr val="lt1"/>
                        </a:solidFill>
                        <a:effectLst/>
                        <a:latin typeface="Tw Cen MT" panose="020B0602020104020603" pitchFamily="34" charset="0"/>
                        <a:ea typeface="+mn-ea"/>
                        <a:cs typeface="+mn-cs"/>
                      </a:endParaRPr>
                    </a:p>
                  </a:txBody>
                  <a:tcPr/>
                </a:tc>
                <a:tc>
                  <a:txBody>
                    <a:bodyPr/>
                    <a:lstStyle/>
                    <a:p>
                      <a:r>
                        <a:rPr lang="en-US" sz="1400" b="1" dirty="0">
                          <a:latin typeface="Tw Cen MT" panose="020B0602020104020603" pitchFamily="34" charset="0"/>
                          <a:hlinkClick r:id="rId6"/>
                        </a:rPr>
                        <a:t>P.S.H.E.</a:t>
                      </a:r>
                      <a:endParaRPr lang="en-US" sz="1400" b="1" dirty="0">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Explore what a community is, the reasons for rules and what happens when we break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Embed school rules and new behaviour policy.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One World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Discuss ways people’s lives are similar and different and give reasons for these differences.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I can explore differences of opinion and identify if I feel these are fair.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Thinking of the lives of people living in other places and how my actions can have an impact on them; make considered decisions and give reasons for my opinions.</a:t>
                      </a:r>
                    </a:p>
                  </a:txBody>
                  <a:tcPr/>
                </a:tc>
                <a:extLst>
                  <a:ext uri="{0D108BD9-81ED-4DB2-BD59-A6C34878D82A}">
                    <a16:rowId xmlns:a16="http://schemas.microsoft.com/office/drawing/2014/main" val="814623863"/>
                  </a:ext>
                </a:extLst>
              </a:tr>
              <a:tr h="2343525">
                <a:tc>
                  <a:txBody>
                    <a:bodyPr/>
                    <a:lstStyle/>
                    <a:p>
                      <a:r>
                        <a:rPr lang="en-US" sz="1400" b="1">
                          <a:latin typeface="Tw Cen MT" panose="020B0602020104020603" pitchFamily="34" charset="0"/>
                          <a:hlinkClick r:id="rId7"/>
                        </a:rPr>
                        <a:t>FRENCH</a:t>
                      </a:r>
                      <a:r>
                        <a:rPr lang="en-US" sz="1400" b="1">
                          <a:latin typeface="Tw Cen MT" panose="020B0602020104020603" pitchFamily="34" charset="0"/>
                        </a:rPr>
                        <a:t> </a:t>
                      </a:r>
                      <a:endParaRPr lang="en-US" sz="1400" b="1" dirty="0">
                        <a:latin typeface="Tw Cen MT" panose="020B0602020104020603" pitchFamily="34" charset="0"/>
                      </a:endParaRPr>
                    </a:p>
                    <a:p>
                      <a:r>
                        <a:rPr lang="en-US" sz="1200" dirty="0">
                          <a:solidFill>
                            <a:srgbClr val="FF0000"/>
                          </a:solidFill>
                          <a:latin typeface="Tw Cen MT" panose="020B0602020104020603" pitchFamily="34" charset="0"/>
                        </a:rPr>
                        <a:t>Unit 1- La </a:t>
                      </a:r>
                      <a:r>
                        <a:rPr lang="en-US" sz="1200" dirty="0" err="1">
                          <a:solidFill>
                            <a:srgbClr val="FF0000"/>
                          </a:solidFill>
                          <a:latin typeface="Tw Cen MT" panose="020B0602020104020603" pitchFamily="34" charset="0"/>
                        </a:rPr>
                        <a:t>Phonetique</a:t>
                      </a:r>
                      <a:endParaRPr lang="en-US" sz="1200" dirty="0">
                        <a:solidFill>
                          <a:srgbClr val="FF0000"/>
                        </a:solidFill>
                        <a:latin typeface="Tw Cen MT" panose="020B0602020104020603" pitchFamily="34" charset="0"/>
                      </a:endParaRPr>
                    </a:p>
                    <a:p>
                      <a:pPr marL="0" indent="0">
                        <a:buNone/>
                      </a:pPr>
                      <a:r>
                        <a:rPr lang="en-GB" sz="1200" dirty="0">
                          <a:solidFill>
                            <a:srgbClr val="FF0000"/>
                          </a:solidFill>
                          <a:latin typeface="Tw Cen MT" panose="020B0602020104020603" pitchFamily="34" charset="0"/>
                        </a:rPr>
                        <a:t>Introduce the first set of phonics sounds / phonemes in French. </a:t>
                      </a:r>
                    </a:p>
                    <a:p>
                      <a:pPr marL="228600" indent="-228600">
                        <a:buAutoNum type="arabicPeriod"/>
                      </a:pPr>
                      <a:r>
                        <a:rPr lang="en-GB" sz="1200" dirty="0">
                          <a:solidFill>
                            <a:srgbClr val="FF0000"/>
                          </a:solidFill>
                          <a:latin typeface="Tw Cen MT" panose="020B0602020104020603" pitchFamily="34" charset="0"/>
                        </a:rPr>
                        <a:t>CH OU ON OI </a:t>
                      </a:r>
                    </a:p>
                    <a:p>
                      <a:pPr marL="228600" indent="-228600">
                        <a:buAutoNum type="arabicPeriod"/>
                      </a:pPr>
                      <a:r>
                        <a:rPr lang="en-GB" sz="1200" dirty="0">
                          <a:solidFill>
                            <a:srgbClr val="FF0000"/>
                          </a:solidFill>
                          <a:latin typeface="Tw Cen MT" panose="020B0602020104020603" pitchFamily="34" charset="0"/>
                        </a:rPr>
                        <a:t>I IN IQUE ILLE </a:t>
                      </a:r>
                    </a:p>
                    <a:p>
                      <a:pPr marL="228600" indent="-228600">
                        <a:buAutoNum type="arabicPeriod"/>
                      </a:pPr>
                      <a:r>
                        <a:rPr lang="en-GB" sz="1200" dirty="0">
                          <a:solidFill>
                            <a:srgbClr val="FF0000"/>
                          </a:solidFill>
                          <a:latin typeface="Tw Cen MT" panose="020B0602020104020603" pitchFamily="34" charset="0"/>
                        </a:rPr>
                        <a:t>EAU EUX É È E </a:t>
                      </a:r>
                    </a:p>
                    <a:p>
                      <a:pPr marL="228600" indent="-228600">
                        <a:buAutoNum type="arabicPeriod"/>
                      </a:pPr>
                      <a:r>
                        <a:rPr lang="en-GB" sz="1200" dirty="0">
                          <a:solidFill>
                            <a:srgbClr val="FF0000"/>
                          </a:solidFill>
                          <a:latin typeface="Tw Cen MT" panose="020B0602020104020603" pitchFamily="34" charset="0"/>
                        </a:rPr>
                        <a:t>QU GNE Ç EN AN</a:t>
                      </a:r>
                    </a:p>
                    <a:p>
                      <a:pPr marL="0" indent="0">
                        <a:buNone/>
                      </a:pPr>
                      <a:r>
                        <a:rPr lang="en-GB" sz="1200" dirty="0">
                          <a:solidFill>
                            <a:srgbClr val="FF0000"/>
                          </a:solidFill>
                          <a:latin typeface="Tw Cen MT" panose="020B0602020104020603" pitchFamily="34" charset="0"/>
                        </a:rPr>
                        <a:t>Unit 2- Les Fruits</a:t>
                      </a:r>
                    </a:p>
                    <a:p>
                      <a:pPr marL="228600" indent="-228600">
                        <a:buAutoNum type="arabicPeriod"/>
                      </a:pPr>
                      <a:r>
                        <a:rPr lang="en-GB" sz="1200" dirty="0">
                          <a:solidFill>
                            <a:srgbClr val="FF0000"/>
                          </a:solidFill>
                          <a:latin typeface="Tw Cen MT" panose="020B0602020104020603" pitchFamily="34" charset="0"/>
                        </a:rPr>
                        <a:t>Name and recognise up to 10 fruits in French.</a:t>
                      </a:r>
                    </a:p>
                    <a:p>
                      <a:pPr marL="228600" indent="-228600">
                        <a:buAutoNum type="arabicPeriod"/>
                      </a:pPr>
                      <a:r>
                        <a:rPr lang="en-GB" sz="1200" dirty="0">
                          <a:solidFill>
                            <a:srgbClr val="FF0000"/>
                          </a:solidFill>
                          <a:latin typeface="Tw Cen MT" panose="020B0602020104020603" pitchFamily="34" charset="0"/>
                        </a:rPr>
                        <a:t>Attempt to spell some of these nouns.</a:t>
                      </a:r>
                    </a:p>
                    <a:p>
                      <a:pPr marL="228600" indent="-228600">
                        <a:buAutoNum type="arabicPeriod"/>
                      </a:pPr>
                      <a:r>
                        <a:rPr lang="en-GB" sz="1200" dirty="0">
                          <a:solidFill>
                            <a:srgbClr val="FF0000"/>
                          </a:solidFill>
                          <a:latin typeface="Tw Cen MT" panose="020B0602020104020603" pitchFamily="34" charset="0"/>
                        </a:rPr>
                        <a:t>Ask somebody in French if they like a particular fruit.</a:t>
                      </a:r>
                    </a:p>
                    <a:p>
                      <a:pPr marL="228600" indent="-228600">
                        <a:buAutoNum type="arabicPeriod"/>
                      </a:pPr>
                      <a:r>
                        <a:rPr lang="en-GB" sz="1200" dirty="0">
                          <a:solidFill>
                            <a:srgbClr val="FF0000"/>
                          </a:solidFill>
                          <a:latin typeface="Tw Cen MT" panose="020B0602020104020603" pitchFamily="34" charset="0"/>
                        </a:rPr>
                        <a:t>Say what fruits they like and dislike. </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847213986"/>
                  </a:ext>
                </a:extLst>
              </a:tr>
            </a:tbl>
          </a:graphicData>
        </a:graphic>
      </p:graphicFrame>
      <p:sp>
        <p:nvSpPr>
          <p:cNvPr id="51" name="TextBox 50">
            <a:extLst>
              <a:ext uri="{FF2B5EF4-FFF2-40B4-BE49-F238E27FC236}">
                <a16:creationId xmlns:a16="http://schemas.microsoft.com/office/drawing/2014/main" id="{1ADFFAA4-73CB-4D80-92A0-0E4AD2108FCB}"/>
              </a:ext>
            </a:extLst>
          </p:cNvPr>
          <p:cNvSpPr txBox="1"/>
          <p:nvPr/>
        </p:nvSpPr>
        <p:spPr>
          <a:xfrm>
            <a:off x="3685548" y="6003952"/>
            <a:ext cx="2421301" cy="430887"/>
          </a:xfrm>
          <a:prstGeom prst="rect">
            <a:avLst/>
          </a:prstGeom>
          <a:noFill/>
        </p:spPr>
        <p:txBody>
          <a:bodyPr wrap="square" rtlCol="0">
            <a:spAutoFit/>
          </a:bodyPr>
          <a:lstStyle/>
          <a:p>
            <a:r>
              <a:rPr lang="en-GB" sz="1100" dirty="0">
                <a:latin typeface="Tw Cen MT" panose="020B0602020104020603" pitchFamily="34" charset="0"/>
                <a:cs typeface="Aharoni" panose="020B0604020202020204" pitchFamily="2" charset="-79"/>
              </a:rPr>
              <a:t>We will have an exit point field trip to Truro from Victoria Gardens to Malpas.</a:t>
            </a:r>
          </a:p>
        </p:txBody>
      </p:sp>
      <p:sp>
        <p:nvSpPr>
          <p:cNvPr id="11" name="TextBox 10">
            <a:extLst>
              <a:ext uri="{FF2B5EF4-FFF2-40B4-BE49-F238E27FC236}">
                <a16:creationId xmlns:a16="http://schemas.microsoft.com/office/drawing/2014/main" id="{E781F210-BC55-4F2B-9D76-C2A18508F311}"/>
              </a:ext>
            </a:extLst>
          </p:cNvPr>
          <p:cNvSpPr txBox="1">
            <a:spLocks/>
          </p:cNvSpPr>
          <p:nvPr/>
        </p:nvSpPr>
        <p:spPr>
          <a:xfrm>
            <a:off x="3685548" y="4409124"/>
            <a:ext cx="3134427" cy="830997"/>
          </a:xfrm>
          <a:prstGeom prst="rect">
            <a:avLst/>
          </a:prstGeom>
          <a:noFill/>
        </p:spPr>
        <p:txBody>
          <a:bodyPr wrap="square" rtlCol="0">
            <a:spAutoFit/>
          </a:bodyPr>
          <a:lstStyle/>
          <a:p>
            <a:r>
              <a:rPr lang="en-GB" sz="1200" dirty="0">
                <a:latin typeface="Tw Cen MT" panose="020B0602020104020603" pitchFamily="34" charset="0"/>
                <a:cs typeface="Aharoni" panose="02010803020104030203" pitchFamily="2" charset="-79"/>
              </a:rPr>
              <a:t>We will be reading</a:t>
            </a:r>
            <a:r>
              <a:rPr lang="en-US" sz="1200" dirty="0">
                <a:latin typeface="Tw Cen MT" panose="020B0602020104020603" pitchFamily="34" charset="0"/>
                <a:cs typeface="Aharoni" panose="02010803020104030203" pitchFamily="2" charset="-79"/>
              </a:rPr>
              <a:t> </a:t>
            </a:r>
            <a:r>
              <a:rPr lang="en-GB" sz="1200" dirty="0">
                <a:latin typeface="Tw Cen MT" panose="020B0602020104020603" pitchFamily="34" charset="0"/>
                <a:cs typeface="Aharoni" panose="02010803020104030203" pitchFamily="2" charset="-79"/>
              </a:rPr>
              <a:t>the Wreck of Zanzibar by Michael Morpurgo, based on the Isles of Scilly it will teach us how intriguing and treacherous the water and weather can be for islanders.</a:t>
            </a:r>
          </a:p>
        </p:txBody>
      </p:sp>
      <p:pic>
        <p:nvPicPr>
          <p:cNvPr id="37" name="Picture 36">
            <a:extLst>
              <a:ext uri="{FF2B5EF4-FFF2-40B4-BE49-F238E27FC236}">
                <a16:creationId xmlns:a16="http://schemas.microsoft.com/office/drawing/2014/main" id="{3263725D-FC30-48F1-BD1B-E1BF79EC4D1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161339" y="5273139"/>
            <a:ext cx="496010" cy="496010"/>
          </a:xfrm>
          <a:prstGeom prst="rect">
            <a:avLst/>
          </a:prstGeom>
        </p:spPr>
      </p:pic>
      <p:sp>
        <p:nvSpPr>
          <p:cNvPr id="38" name="TextBox 37">
            <a:extLst>
              <a:ext uri="{FF2B5EF4-FFF2-40B4-BE49-F238E27FC236}">
                <a16:creationId xmlns:a16="http://schemas.microsoft.com/office/drawing/2014/main" id="{96D75FAD-F43B-4C2E-AA2C-CE23B92C8CC0}"/>
              </a:ext>
            </a:extLst>
          </p:cNvPr>
          <p:cNvSpPr txBox="1"/>
          <p:nvPr/>
        </p:nvSpPr>
        <p:spPr>
          <a:xfrm>
            <a:off x="3685548" y="5347242"/>
            <a:ext cx="2665124" cy="461665"/>
          </a:xfrm>
          <a:prstGeom prst="rect">
            <a:avLst/>
          </a:prstGeom>
          <a:noFill/>
        </p:spPr>
        <p:txBody>
          <a:bodyPr wrap="square" rtlCol="0">
            <a:spAutoFit/>
          </a:bodyPr>
          <a:lstStyle/>
          <a:p>
            <a:r>
              <a:rPr lang="en-GB" sz="1200" dirty="0">
                <a:latin typeface="Tw Cen MT" panose="020B0602020104020603" pitchFamily="34" charset="0"/>
                <a:cs typeface="Aharoni" panose="020B0604020202020204" pitchFamily="2" charset="-79"/>
              </a:rPr>
              <a:t>We will be visiting Truro in February – dates TBC.</a:t>
            </a:r>
            <a:endParaRPr lang="en-GB" sz="1050" dirty="0">
              <a:latin typeface="Tw Cen MT" panose="020B0602020104020603" pitchFamily="34" charset="0"/>
              <a:cs typeface="Aharoni" panose="020B0604020202020204" pitchFamily="2" charset="-79"/>
            </a:endParaRPr>
          </a:p>
        </p:txBody>
      </p:sp>
      <p:pic>
        <p:nvPicPr>
          <p:cNvPr id="43" name="Picture 42">
            <a:extLst>
              <a:ext uri="{FF2B5EF4-FFF2-40B4-BE49-F238E27FC236}">
                <a16:creationId xmlns:a16="http://schemas.microsoft.com/office/drawing/2014/main" id="{4715EB6F-ED7B-4704-B65A-FB95AC9A7E3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flipH="1">
            <a:off x="3155497" y="4567402"/>
            <a:ext cx="514442" cy="514442"/>
          </a:xfrm>
          <a:prstGeom prst="rect">
            <a:avLst/>
          </a:prstGeom>
        </p:spPr>
      </p:pic>
      <p:pic>
        <p:nvPicPr>
          <p:cNvPr id="44" name="Picture 43" descr="A picture containing drawing&#10;&#10;Description automatically generated">
            <a:extLst>
              <a:ext uri="{FF2B5EF4-FFF2-40B4-BE49-F238E27FC236}">
                <a16:creationId xmlns:a16="http://schemas.microsoft.com/office/drawing/2014/main" id="{24DADF13-5594-449C-AE40-F359678A75F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35054" y="4516738"/>
            <a:ext cx="1256770" cy="698832"/>
          </a:xfrm>
          <a:prstGeom prst="rect">
            <a:avLst/>
          </a:prstGeom>
        </p:spPr>
      </p:pic>
      <p:sp>
        <p:nvSpPr>
          <p:cNvPr id="52" name="TextBox 51">
            <a:extLst>
              <a:ext uri="{FF2B5EF4-FFF2-40B4-BE49-F238E27FC236}">
                <a16:creationId xmlns:a16="http://schemas.microsoft.com/office/drawing/2014/main" id="{0E878998-3D71-4E26-AC2D-F3BA5DFEC52F}"/>
              </a:ext>
            </a:extLst>
          </p:cNvPr>
          <p:cNvSpPr txBox="1">
            <a:spLocks/>
          </p:cNvSpPr>
          <p:nvPr/>
        </p:nvSpPr>
        <p:spPr>
          <a:xfrm>
            <a:off x="7885184" y="4527482"/>
            <a:ext cx="2823907" cy="461665"/>
          </a:xfrm>
          <a:prstGeom prst="rect">
            <a:avLst/>
          </a:prstGeom>
          <a:noFill/>
        </p:spPr>
        <p:txBody>
          <a:bodyPr wrap="square" rtlCol="0">
            <a:spAutoFit/>
          </a:bodyPr>
          <a:lstStyle/>
          <a:p>
            <a:r>
              <a:rPr lang="en-GB" sz="1200" dirty="0">
                <a:latin typeface="Tw Cen MT" panose="020B0602020104020603" pitchFamily="34" charset="0"/>
                <a:cs typeface="Aharoni" panose="02010803020104030203" pitchFamily="2" charset="-79"/>
              </a:rPr>
              <a:t>Investigating the settlement of Truro and the reasons Lemon Quay has its name?</a:t>
            </a:r>
          </a:p>
        </p:txBody>
      </p:sp>
      <p:pic>
        <p:nvPicPr>
          <p:cNvPr id="29" name="Picture 2" descr="Clapper Board Icons - Download Free Vector Icons | Noun Project">
            <a:extLst>
              <a:ext uri="{FF2B5EF4-FFF2-40B4-BE49-F238E27FC236}">
                <a16:creationId xmlns:a16="http://schemas.microsoft.com/office/drawing/2014/main" id="{367066DC-9A38-41C6-B87D-9EBCB966CBE9}"/>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3161339" y="5943023"/>
            <a:ext cx="508600" cy="508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73FC712-58E9-43D4-85E6-F1B8CBDBC70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35054" y="5358320"/>
            <a:ext cx="1474049" cy="421973"/>
          </a:xfrm>
          <a:prstGeom prst="rect">
            <a:avLst/>
          </a:prstGeom>
        </p:spPr>
      </p:pic>
      <p:sp>
        <p:nvSpPr>
          <p:cNvPr id="19" name="TextBox 18">
            <a:extLst>
              <a:ext uri="{FF2B5EF4-FFF2-40B4-BE49-F238E27FC236}">
                <a16:creationId xmlns:a16="http://schemas.microsoft.com/office/drawing/2014/main" id="{59DB1E73-91CA-42B4-A391-0236226AC66A}"/>
              </a:ext>
            </a:extLst>
          </p:cNvPr>
          <p:cNvSpPr txBox="1">
            <a:spLocks/>
          </p:cNvSpPr>
          <p:nvPr/>
        </p:nvSpPr>
        <p:spPr>
          <a:xfrm>
            <a:off x="8385978" y="5215570"/>
            <a:ext cx="2257866" cy="646331"/>
          </a:xfrm>
          <a:prstGeom prst="rect">
            <a:avLst/>
          </a:prstGeom>
          <a:noFill/>
        </p:spPr>
        <p:txBody>
          <a:bodyPr wrap="square" rtlCol="0">
            <a:spAutoFit/>
          </a:bodyPr>
          <a:lstStyle/>
          <a:p>
            <a:r>
              <a:rPr lang="en-GB" sz="1200" dirty="0">
                <a:latin typeface="Tw Cen MT" panose="020B0602020104020603" pitchFamily="34" charset="0"/>
                <a:cs typeface="Aharoni" panose="02010803020104030203" pitchFamily="2" charset="-79"/>
              </a:rPr>
              <a:t>We will learn about </a:t>
            </a:r>
            <a:r>
              <a:rPr lang="en-GB" sz="1200" b="0" i="0" dirty="0">
                <a:effectLst/>
                <a:latin typeface="Tw Cen MT" panose="020B0602020104020603" pitchFamily="34" charset="0"/>
              </a:rPr>
              <a:t>Afro-British musician, composer, and orchestra leader Joseph Antonio </a:t>
            </a:r>
            <a:r>
              <a:rPr lang="en-GB" sz="1200" b="0" i="0" dirty="0" err="1">
                <a:effectLst/>
                <a:latin typeface="Tw Cen MT" panose="020B0602020104020603" pitchFamily="34" charset="0"/>
              </a:rPr>
              <a:t>Emidy</a:t>
            </a:r>
            <a:r>
              <a:rPr lang="en-GB" sz="1200" b="0" i="0" dirty="0">
                <a:effectLst/>
                <a:latin typeface="Tw Cen MT" panose="020B0602020104020603" pitchFamily="34" charset="0"/>
              </a:rPr>
              <a:t>.</a:t>
            </a:r>
            <a:endParaRPr lang="en-GB" sz="1200" dirty="0">
              <a:latin typeface="Tw Cen MT" panose="020B0602020104020603" pitchFamily="34" charset="0"/>
              <a:cs typeface="Aharoni" panose="02010803020104030203" pitchFamily="2" charset="-79"/>
            </a:endParaRPr>
          </a:p>
        </p:txBody>
      </p:sp>
      <p:graphicFrame>
        <p:nvGraphicFramePr>
          <p:cNvPr id="3" name="Table 2">
            <a:extLst>
              <a:ext uri="{FF2B5EF4-FFF2-40B4-BE49-F238E27FC236}">
                <a16:creationId xmlns:a16="http://schemas.microsoft.com/office/drawing/2014/main" id="{1CE6D74F-B3CD-5573-2C3A-DE709343D985}"/>
              </a:ext>
            </a:extLst>
          </p:cNvPr>
          <p:cNvGraphicFramePr>
            <a:graphicFrameLocks noGrp="1"/>
          </p:cNvGraphicFramePr>
          <p:nvPr>
            <p:extLst>
              <p:ext uri="{D42A27DB-BD31-4B8C-83A1-F6EECF244321}">
                <p14:modId xmlns:p14="http://schemas.microsoft.com/office/powerpoint/2010/main" val="1160599138"/>
              </p:ext>
            </p:extLst>
          </p:nvPr>
        </p:nvGraphicFramePr>
        <p:xfrm>
          <a:off x="7030416" y="2849976"/>
          <a:ext cx="3352904" cy="1370077"/>
        </p:xfrm>
        <a:graphic>
          <a:graphicData uri="http://schemas.openxmlformats.org/drawingml/2006/table">
            <a:tbl>
              <a:tblPr firstRow="1" firstCol="1" bandRow="1">
                <a:tableStyleId>{5C22544A-7EE6-4342-B048-85BDC9FD1C3A}</a:tableStyleId>
              </a:tblPr>
              <a:tblGrid>
                <a:gridCol w="3352904">
                  <a:extLst>
                    <a:ext uri="{9D8B030D-6E8A-4147-A177-3AD203B41FA5}">
                      <a16:colId xmlns:a16="http://schemas.microsoft.com/office/drawing/2014/main" val="1950460022"/>
                    </a:ext>
                  </a:extLst>
                </a:gridCol>
              </a:tblGrid>
              <a:tr h="166192">
                <a:tc>
                  <a:txBody>
                    <a:bodyPr/>
                    <a:lstStyle/>
                    <a:p>
                      <a:r>
                        <a:rPr lang="en-GB" sz="1100" b="1" kern="1200" dirty="0">
                          <a:solidFill>
                            <a:schemeClr val="lt1"/>
                          </a:solidFill>
                          <a:effectLst/>
                          <a:latin typeface="Tw Cen MT" panose="020B0602020104020603" pitchFamily="34" charset="0"/>
                          <a:ea typeface="+mn-ea"/>
                          <a:cs typeface="+mn-cs"/>
                        </a:rPr>
                        <a:t>I dial 999 for emergency help.</a:t>
                      </a:r>
                    </a:p>
                  </a:txBody>
                  <a:tcPr marL="68580" marR="68580" marT="0" marB="0"/>
                </a:tc>
                <a:extLst>
                  <a:ext uri="{0D108BD9-81ED-4DB2-BD59-A6C34878D82A}">
                    <a16:rowId xmlns:a16="http://schemas.microsoft.com/office/drawing/2014/main" val="2412774691"/>
                  </a:ext>
                </a:extLst>
              </a:tr>
              <a:tr h="94914">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b="1" kern="1200" dirty="0">
                          <a:solidFill>
                            <a:schemeClr val="lt1"/>
                          </a:solidFill>
                          <a:effectLst/>
                          <a:latin typeface="Tw Cen MT" panose="020B0602020104020603" pitchFamily="34" charset="0"/>
                          <a:ea typeface="+mn-ea"/>
                          <a:cs typeface="+mn-cs"/>
                        </a:rPr>
                        <a:t>Childline telephone is 0800 1111.</a:t>
                      </a:r>
                      <a:endParaRPr lang="en-GB" sz="1100" b="1" kern="1200" dirty="0">
                        <a:solidFill>
                          <a:schemeClr val="lt1"/>
                        </a:solidFill>
                        <a:effectLst/>
                        <a:latin typeface="Tw Cen MT" panose="020B0602020104020603" pitchFamily="34" charset="0"/>
                        <a:ea typeface="+mn-ea"/>
                        <a:cs typeface="+mn-cs"/>
                      </a:endParaRPr>
                    </a:p>
                  </a:txBody>
                  <a:tcPr marL="68580" marR="68580" marT="0" marB="0"/>
                </a:tc>
                <a:extLst>
                  <a:ext uri="{0D108BD9-81ED-4DB2-BD59-A6C34878D82A}">
                    <a16:rowId xmlns:a16="http://schemas.microsoft.com/office/drawing/2014/main" val="2394044335"/>
                  </a:ext>
                </a:extLst>
              </a:tr>
              <a:tr h="173606">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b="1" kern="1200" dirty="0">
                          <a:solidFill>
                            <a:schemeClr val="lt1"/>
                          </a:solidFill>
                          <a:effectLst/>
                          <a:latin typeface="Tw Cen MT" panose="020B0602020104020603" pitchFamily="34" charset="0"/>
                          <a:ea typeface="+mn-ea"/>
                          <a:cs typeface="+mn-cs"/>
                        </a:rPr>
                        <a:t>Two ways to keep safe online are to never share personal information and always tell a trusted adult when something scares me.</a:t>
                      </a:r>
                      <a:endParaRPr lang="en-GB" sz="1100" b="1" kern="1200" dirty="0">
                        <a:solidFill>
                          <a:schemeClr val="lt1"/>
                        </a:solidFill>
                        <a:effectLst/>
                        <a:latin typeface="Tw Cen MT" panose="020B0602020104020603" pitchFamily="34" charset="0"/>
                        <a:ea typeface="+mn-ea"/>
                        <a:cs typeface="+mn-cs"/>
                      </a:endParaRPr>
                    </a:p>
                  </a:txBody>
                  <a:tcPr marL="68580" marR="68580" marT="0" marB="0"/>
                </a:tc>
                <a:extLst>
                  <a:ext uri="{0D108BD9-81ED-4DB2-BD59-A6C34878D82A}">
                    <a16:rowId xmlns:a16="http://schemas.microsoft.com/office/drawing/2014/main" val="1629517686"/>
                  </a:ext>
                </a:extLst>
              </a:tr>
              <a:tr h="173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effectLst/>
                          <a:latin typeface="Tw Cen MT" panose="020B0602020104020603" pitchFamily="34" charset="0"/>
                          <a:ea typeface="+mn-ea"/>
                          <a:cs typeface="+mn-cs"/>
                        </a:rPr>
                        <a:t>The difference between banter/joking and bullying is that the victim enjoys banter, bullying is upsetting and repeated.</a:t>
                      </a:r>
                      <a:endParaRPr lang="en-GB" sz="1100" b="1" kern="1200" dirty="0">
                        <a:solidFill>
                          <a:schemeClr val="lt1"/>
                        </a:solidFill>
                        <a:effectLst/>
                        <a:latin typeface="Tw Cen MT" panose="020B0602020104020603" pitchFamily="34" charset="0"/>
                        <a:ea typeface="+mn-ea"/>
                        <a:cs typeface="+mn-cs"/>
                      </a:endParaRPr>
                    </a:p>
                  </a:txBody>
                  <a:tcPr marL="68580" marR="68580" marT="0" marB="0"/>
                </a:tc>
                <a:extLst>
                  <a:ext uri="{0D108BD9-81ED-4DB2-BD59-A6C34878D82A}">
                    <a16:rowId xmlns:a16="http://schemas.microsoft.com/office/drawing/2014/main" val="2356552296"/>
                  </a:ext>
                </a:extLst>
              </a:tr>
            </a:tbl>
          </a:graphicData>
        </a:graphic>
      </p:graphicFrame>
      <p:pic>
        <p:nvPicPr>
          <p:cNvPr id="4" name="Picture 3" descr="Image preview">
            <a:extLst>
              <a:ext uri="{FF2B5EF4-FFF2-40B4-BE49-F238E27FC236}">
                <a16:creationId xmlns:a16="http://schemas.microsoft.com/office/drawing/2014/main" id="{678FB7D2-F33A-BCC9-3BAD-40635CEFCBDF}"/>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6889040" y="2329783"/>
            <a:ext cx="712669" cy="4359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2B8B978-62E1-CA04-352B-BAC6A68D4AD2}"/>
              </a:ext>
            </a:extLst>
          </p:cNvPr>
          <p:cNvSpPr txBox="1"/>
          <p:nvPr/>
        </p:nvSpPr>
        <p:spPr>
          <a:xfrm>
            <a:off x="2980071" y="2059384"/>
            <a:ext cx="3787737" cy="307777"/>
          </a:xfrm>
          <a:prstGeom prst="rect">
            <a:avLst/>
          </a:prstGeom>
          <a:noFill/>
        </p:spPr>
        <p:txBody>
          <a:bodyPr wrap="square">
            <a:spAutoFit/>
          </a:bodyPr>
          <a:lstStyle/>
          <a:p>
            <a:r>
              <a:rPr lang="en-US" sz="1400" b="1" dirty="0">
                <a:solidFill>
                  <a:schemeClr val="bg1"/>
                </a:solidFill>
                <a:latin typeface="Tw Cen MT" panose="020B0602020104020603" pitchFamily="34" charset="0"/>
                <a:hlinkClick r:id="rId14"/>
              </a:rPr>
              <a:t>MUSIC</a:t>
            </a:r>
            <a:endParaRPr lang="en-US" sz="1400" b="1" dirty="0">
              <a:solidFill>
                <a:schemeClr val="bg1"/>
              </a:solidFill>
              <a:latin typeface="Tw Cen MT" panose="020B0602020104020603" pitchFamily="34" charset="0"/>
            </a:endParaRPr>
          </a:p>
        </p:txBody>
      </p:sp>
      <p:sp>
        <p:nvSpPr>
          <p:cNvPr id="5" name="TextBox 4">
            <a:extLst>
              <a:ext uri="{FF2B5EF4-FFF2-40B4-BE49-F238E27FC236}">
                <a16:creationId xmlns:a16="http://schemas.microsoft.com/office/drawing/2014/main" id="{FBC4D672-E519-F25D-0D2E-1612618E3B14}"/>
              </a:ext>
            </a:extLst>
          </p:cNvPr>
          <p:cNvSpPr txBox="1">
            <a:spLocks/>
          </p:cNvSpPr>
          <p:nvPr/>
        </p:nvSpPr>
        <p:spPr>
          <a:xfrm>
            <a:off x="7883822" y="5984395"/>
            <a:ext cx="2823907" cy="830997"/>
          </a:xfrm>
          <a:prstGeom prst="rect">
            <a:avLst/>
          </a:prstGeom>
          <a:noFill/>
        </p:spPr>
        <p:txBody>
          <a:bodyPr wrap="square" rtlCol="0">
            <a:spAutoFit/>
          </a:bodyPr>
          <a:lstStyle/>
          <a:p>
            <a:r>
              <a:rPr lang="en-GB" sz="1200" dirty="0">
                <a:latin typeface="Tw Cen MT" panose="020B0602020104020603" pitchFamily="34" charset="0"/>
                <a:cs typeface="Aharoni" panose="02010803020104030203" pitchFamily="2" charset="-79"/>
              </a:rPr>
              <a:t>We will be listening to various classical pieces to identify the different instruments that </a:t>
            </a:r>
            <a:r>
              <a:rPr lang="en-GB" sz="1200" dirty="0" err="1">
                <a:latin typeface="Tw Cen MT" panose="020B0602020104020603" pitchFamily="34" charset="0"/>
                <a:cs typeface="Aharoni" panose="02010803020104030203" pitchFamily="2" charset="-79"/>
              </a:rPr>
              <a:t>Emidy</a:t>
            </a:r>
            <a:r>
              <a:rPr lang="en-GB" sz="1200" dirty="0">
                <a:latin typeface="Tw Cen MT" panose="020B0602020104020603" pitchFamily="34" charset="0"/>
                <a:cs typeface="Aharoni" panose="02010803020104030203" pitchFamily="2" charset="-79"/>
              </a:rPr>
              <a:t> played. Comparing to Lindsay Stirling a modern-day violinist.</a:t>
            </a:r>
          </a:p>
        </p:txBody>
      </p:sp>
      <p:pic>
        <p:nvPicPr>
          <p:cNvPr id="1026" name="Picture 2" descr="A black and white headphones&#10;&#10;Description automatically generated">
            <a:extLst>
              <a:ext uri="{FF2B5EF4-FFF2-40B4-BE49-F238E27FC236}">
                <a16:creationId xmlns:a16="http://schemas.microsoft.com/office/drawing/2014/main" id="{D7F02565-7F61-077C-3FB1-9A7E3CFCD9E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75261" y="6087722"/>
            <a:ext cx="540029" cy="5333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black background with a black square&#10;&#10;Description automatically generated with medium confidence">
            <a:extLst>
              <a:ext uri="{FF2B5EF4-FFF2-40B4-BE49-F238E27FC236}">
                <a16:creationId xmlns:a16="http://schemas.microsoft.com/office/drawing/2014/main" id="{0EA9FFC0-D674-0F1B-104E-3FC4EAAC388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1950" y="1589810"/>
            <a:ext cx="547688" cy="5429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4329BC3-324D-2DD2-9932-6498EF8CD7CD}"/>
              </a:ext>
            </a:extLst>
          </p:cNvPr>
          <p:cNvSpPr txBox="1">
            <a:spLocks/>
          </p:cNvSpPr>
          <p:nvPr/>
        </p:nvSpPr>
        <p:spPr>
          <a:xfrm>
            <a:off x="-186300" y="1589810"/>
            <a:ext cx="2760824" cy="738664"/>
          </a:xfrm>
          <a:prstGeom prst="rect">
            <a:avLst/>
          </a:prstGeom>
          <a:noFill/>
        </p:spPr>
        <p:txBody>
          <a:bodyPr wrap="square" rtlCol="0">
            <a:spAutoFit/>
          </a:bodyPr>
          <a:lstStyle/>
          <a:p>
            <a:r>
              <a:rPr lang="en-US" sz="1400" b="0" kern="1200" dirty="0">
                <a:solidFill>
                  <a:schemeClr val="bg1"/>
                </a:solidFill>
                <a:effectLst/>
                <a:latin typeface="Tw Cen MT" panose="020B0602020104020603" pitchFamily="34" charset="0"/>
                <a:ea typeface="+mn-ea"/>
                <a:cs typeface="+mn-cs"/>
              </a:rPr>
              <a:t>Outdoor learning – orienteering session to help us use contours and an 8-point compass for navigation.</a:t>
            </a:r>
            <a:endParaRPr lang="en-GB" sz="1400" dirty="0">
              <a:solidFill>
                <a:schemeClr val="bg1"/>
              </a:solidFill>
              <a:latin typeface="Tw Cen MT" panose="020B0602020104020603" pitchFamily="34" charset="0"/>
              <a:cs typeface="Aharoni" panose="02010803020104030203" pitchFamily="2" charset="-79"/>
            </a:endParaRPr>
          </a:p>
        </p:txBody>
      </p:sp>
    </p:spTree>
    <p:extLst>
      <p:ext uri="{BB962C8B-B14F-4D97-AF65-F5344CB8AC3E}">
        <p14:creationId xmlns:p14="http://schemas.microsoft.com/office/powerpoint/2010/main" val="3200872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A66A25F5FBDD42BEA93880A5EE515F" ma:contentTypeVersion="14" ma:contentTypeDescription="Create a new document." ma:contentTypeScope="" ma:versionID="8b3d37dddfbfbf2eb8339aecda71bd21">
  <xsd:schema xmlns:xsd="http://www.w3.org/2001/XMLSchema" xmlns:xs="http://www.w3.org/2001/XMLSchema" xmlns:p="http://schemas.microsoft.com/office/2006/metadata/properties" xmlns:ns2="b86d9d3b-eae5-4979-96a7-212553cd569c" xmlns:ns3="6ac663eb-1a1f-4149-8022-a7e8a84e6011" targetNamespace="http://schemas.microsoft.com/office/2006/metadata/properties" ma:root="true" ma:fieldsID="231707d0e0d25c74c0ac9bd2dbb277b7" ns2:_="" ns3:_="">
    <xsd:import namespace="b86d9d3b-eae5-4979-96a7-212553cd569c"/>
    <xsd:import namespace="6ac663eb-1a1f-4149-8022-a7e8a84e60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6d9d3b-eae5-4979-96a7-212553cd5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8412031-17cd-4842-a149-2f18cf39d73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c663eb-1a1f-4149-8022-a7e8a84e601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6f721bc-cfc0-4992-b9ef-b76f40371825}" ma:internalName="TaxCatchAll" ma:showField="CatchAllData" ma:web="6ac663eb-1a1f-4149-8022-a7e8a84e601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ac663eb-1a1f-4149-8022-a7e8a84e6011" xsi:nil="true"/>
    <lcf76f155ced4ddcb4097134ff3c332f xmlns="b86d9d3b-eae5-4979-96a7-212553cd569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BC23EE9-30E1-4461-A7DF-C4872DA8D7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6d9d3b-eae5-4979-96a7-212553cd569c"/>
    <ds:schemaRef ds:uri="6ac663eb-1a1f-4149-8022-a7e8a84e60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C7D9D6-7992-4AFA-A012-5C845B187173}">
  <ds:schemaRefs>
    <ds:schemaRef ds:uri="http://schemas.microsoft.com/sharepoint/v3/contenttype/forms"/>
  </ds:schemaRefs>
</ds:datastoreItem>
</file>

<file path=customXml/itemProps3.xml><?xml version="1.0" encoding="utf-8"?>
<ds:datastoreItem xmlns:ds="http://schemas.openxmlformats.org/officeDocument/2006/customXml" ds:itemID="{48E19050-4C07-4694-B7CD-F896668B1246}">
  <ds:schemaRefs>
    <ds:schemaRef ds:uri="http://purl.org/dc/elements/1.1/"/>
    <ds:schemaRef ds:uri="http://schemas.microsoft.com/office/2006/documentManagement/types"/>
    <ds:schemaRef ds:uri="b86d9d3b-eae5-4979-96a7-212553cd569c"/>
    <ds:schemaRef ds:uri="http://schemas.microsoft.com/office/infopath/2007/PartnerControls"/>
    <ds:schemaRef ds:uri="http://purl.org/dc/dcmitype/"/>
    <ds:schemaRef ds:uri="http://schemas.openxmlformats.org/package/2006/metadata/core-properties"/>
    <ds:schemaRef ds:uri="6ac663eb-1a1f-4149-8022-a7e8a84e6011"/>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3281</TotalTime>
  <Words>1177</Words>
  <Application>Microsoft Office PowerPoint</Application>
  <PresentationFormat>Widescreen</PresentationFormat>
  <Paragraphs>103</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DESIGNER</vt:lpstr>
      <vt:lpstr>Film Noir</vt:lpstr>
      <vt:lpstr>Mystical Woods Rough Script</vt:lpstr>
      <vt:lpstr>Tw Cen MT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Barritt</dc:creator>
  <cp:lastModifiedBy>Simon Miles</cp:lastModifiedBy>
  <cp:revision>111</cp:revision>
  <dcterms:created xsi:type="dcterms:W3CDTF">2020-03-24T13:28:41Z</dcterms:created>
  <dcterms:modified xsi:type="dcterms:W3CDTF">2024-01-08T14:44:55Z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0x01010009A66A25F5FBDD42BEA93880A5EE515F</vt:lpwstr>
  </property>
  <property fmtid="{D5CDD505-2E9C-101B-9397-08002B2CF9AE}" pid="3" name="Order">
    <vt:r8>10380200</vt:r8>
  </property>
  <property fmtid="{D5CDD505-2E9C-101B-9397-08002B2CF9AE}" pid="4" name="MediaServiceImageTags">
    <vt:lpwstr/>
  </property>
</Properties>
</file>